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7cb63febcd546b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8fc3329821f46a6"/>
  </p:sldMasterIdLst>
  <p:sldIdLst>
    <p:sldId xmlns:r="http://schemas.openxmlformats.org/officeDocument/2006/relationships" id="256" r:id="Rc72e98af257b4a49"/>
    <p:sldId xmlns:r="http://schemas.openxmlformats.org/officeDocument/2006/relationships" id="257" r:id="Rb5bf2426a4e64c2e"/>
    <p:sldId xmlns:r="http://schemas.openxmlformats.org/officeDocument/2006/relationships" id="258" r:id="R6b0f945c6565407e"/>
    <p:sldId xmlns:r="http://schemas.openxmlformats.org/officeDocument/2006/relationships" id="259" r:id="R0ea33dad1d7642ac"/>
    <p:sldId xmlns:r="http://schemas.openxmlformats.org/officeDocument/2006/relationships" id="260" r:id="Reea6269ac77b4b02"/>
    <p:sldId xmlns:r="http://schemas.openxmlformats.org/officeDocument/2006/relationships" id="261" r:id="Re0fcef3c8e8e444b"/>
    <p:sldId xmlns:r="http://schemas.openxmlformats.org/officeDocument/2006/relationships" id="262" r:id="Re8a63667980d4c8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8fc3329821f46a6" /><Relationship Type="http://schemas.openxmlformats.org/officeDocument/2006/relationships/slide" Target="/ppt/slides/slide1.xml" Id="Rc72e98af257b4a49" /><Relationship Type="http://schemas.openxmlformats.org/officeDocument/2006/relationships/slide" Target="/ppt/slides/slide2.xml" Id="Rb5bf2426a4e64c2e" /><Relationship Type="http://schemas.openxmlformats.org/officeDocument/2006/relationships/slide" Target="/ppt/slides/slide3.xml" Id="R6b0f945c6565407e" /><Relationship Type="http://schemas.openxmlformats.org/officeDocument/2006/relationships/slide" Target="/ppt/slides/slide4.xml" Id="R0ea33dad1d7642ac" /><Relationship Type="http://schemas.openxmlformats.org/officeDocument/2006/relationships/slide" Target="/ppt/slides/slide5.xml" Id="Reea6269ac77b4b02" /><Relationship Type="http://schemas.openxmlformats.org/officeDocument/2006/relationships/slide" Target="/ppt/slides/slide6.xml" Id="Re0fcef3c8e8e444b" /><Relationship Type="http://schemas.openxmlformats.org/officeDocument/2006/relationships/slide" Target="/ppt/slides/slide7.xml" Id="Re8a63667980d4c8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fbbd4fe5d6f430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959a9e49464c24" /><Relationship Type="http://schemas.openxmlformats.org/officeDocument/2006/relationships/theme" Target="/ppt/slideMasters/theme/theme1.xml" Id="R9ab8c591569b49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959a9e49464c2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7ebc6101084e4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47f404032247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bfd8d0a29d4c2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d23ca32e9a443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a28c75761042c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0189b897d54a5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dae4fd422b4e0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OKG-HOLDING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OKG-HOLDING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OKG-HOLDING AS ble etablert [år] og holder til i Kleppe.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OKG-HOLDING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OKG-HOLDING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OKG-HOLDING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−28 666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471 327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2 006 310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4 539 387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OKG-HOLDING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KRISTIAN FINSTAD GJIL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OKG-HOLDING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Tverrvegen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4351 Kleppe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930 377 368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OKG-HOLDING AS</a:t>
            </a:r>
          </a:p>
        </p:txBody>
      </p:sp>
    </p:spTree>
  </p:cSld>
  <p:clrMapOvr>
    <a:masterClrMapping xmlns:a="http://schemas.openxmlformats.org/drawingml/2006/main"/>
  </p:clrMapOvr>
</p:sld>
</file>