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b6f6542705c411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7f59092d5c843e6"/>
  </p:sldMasterIdLst>
  <p:sldIdLst>
    <p:sldId xmlns:r="http://schemas.openxmlformats.org/officeDocument/2006/relationships" id="256" r:id="R5d3f2ae82fe74292"/>
    <p:sldId xmlns:r="http://schemas.openxmlformats.org/officeDocument/2006/relationships" id="257" r:id="R97a7f6adb9f049c2"/>
    <p:sldId xmlns:r="http://schemas.openxmlformats.org/officeDocument/2006/relationships" id="258" r:id="R0eb3ef054a3f41b3"/>
    <p:sldId xmlns:r="http://schemas.openxmlformats.org/officeDocument/2006/relationships" id="259" r:id="Rfc5875b92bfc43d9"/>
    <p:sldId xmlns:r="http://schemas.openxmlformats.org/officeDocument/2006/relationships" id="260" r:id="Re6ba4266ef4e4c9a"/>
    <p:sldId xmlns:r="http://schemas.openxmlformats.org/officeDocument/2006/relationships" id="261" r:id="R2f3106e5b2b54ceb"/>
    <p:sldId xmlns:r="http://schemas.openxmlformats.org/officeDocument/2006/relationships" id="262" r:id="Rc24a0fa32ee7408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7f59092d5c843e6" /><Relationship Type="http://schemas.openxmlformats.org/officeDocument/2006/relationships/slide" Target="/ppt/slides/slide1.xml" Id="R5d3f2ae82fe74292" /><Relationship Type="http://schemas.openxmlformats.org/officeDocument/2006/relationships/slide" Target="/ppt/slides/slide2.xml" Id="R97a7f6adb9f049c2" /><Relationship Type="http://schemas.openxmlformats.org/officeDocument/2006/relationships/slide" Target="/ppt/slides/slide3.xml" Id="R0eb3ef054a3f41b3" /><Relationship Type="http://schemas.openxmlformats.org/officeDocument/2006/relationships/slide" Target="/ppt/slides/slide4.xml" Id="Rfc5875b92bfc43d9" /><Relationship Type="http://schemas.openxmlformats.org/officeDocument/2006/relationships/slide" Target="/ppt/slides/slide5.xml" Id="Re6ba4266ef4e4c9a" /><Relationship Type="http://schemas.openxmlformats.org/officeDocument/2006/relationships/slide" Target="/ppt/slides/slide6.xml" Id="R2f3106e5b2b54ceb" /><Relationship Type="http://schemas.openxmlformats.org/officeDocument/2006/relationships/slide" Target="/ppt/slides/slide7.xml" Id="Rc24a0fa32ee7408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37502fc4e2a4a6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2da9d64b9a43e8" /><Relationship Type="http://schemas.openxmlformats.org/officeDocument/2006/relationships/theme" Target="/ppt/slideMasters/theme/theme1.xml" Id="R2e6c0c7205b346b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b2da9d64b9a43e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bca1589c65418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bbb6907ac84ac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d446f07d454cb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93bbfd1cfd4d8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60466017324b6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f3c16153144ab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9a0cd0dcfd40c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BHG-HOLDING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BHG-HOLDING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BHG-HOLDING AS ble etablert [år] og holder til i Sola.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BHG-HOLDING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BHG-HOLDING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BHG-HOLDING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−28 883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471 904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4 767 160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4 772 730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BHG-HOLDING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BÅRD HENRY GRØTTING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BHG-HOLDING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Vingvegen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4050 Sola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930 377 341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BHG-HOLDING AS</a:t>
            </a:r>
          </a:p>
        </p:txBody>
      </p:sp>
    </p:spTree>
  </p:cSld>
  <p:clrMapOvr>
    <a:masterClrMapping xmlns:a="http://schemas.openxmlformats.org/drawingml/2006/main"/>
  </p:clrMapOvr>
</p:sld>
</file>