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cb78b397ef40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d0618cd6f4446"/>
  </p:sldMasterIdLst>
  <p:sldIdLst>
    <p:sldId xmlns:r="http://schemas.openxmlformats.org/officeDocument/2006/relationships" id="256" r:id="Rf8dba3c425244829"/>
    <p:sldId xmlns:r="http://schemas.openxmlformats.org/officeDocument/2006/relationships" id="257" r:id="Rb5fb23e48d714e29"/>
    <p:sldId xmlns:r="http://schemas.openxmlformats.org/officeDocument/2006/relationships" id="258" r:id="R01da8cec13d34dbd"/>
    <p:sldId xmlns:r="http://schemas.openxmlformats.org/officeDocument/2006/relationships" id="259" r:id="Rd4b158b92b2545c9"/>
    <p:sldId xmlns:r="http://schemas.openxmlformats.org/officeDocument/2006/relationships" id="260" r:id="R56d3c0667a134a27"/>
    <p:sldId xmlns:r="http://schemas.openxmlformats.org/officeDocument/2006/relationships" id="261" r:id="Rb7901fa8ba704779"/>
    <p:sldId xmlns:r="http://schemas.openxmlformats.org/officeDocument/2006/relationships" id="262" r:id="Rf2d75a91c1a947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d0618cd6f4446" /><Relationship Type="http://schemas.openxmlformats.org/officeDocument/2006/relationships/slide" Target="/ppt/slides/slide1.xml" Id="Rf8dba3c425244829" /><Relationship Type="http://schemas.openxmlformats.org/officeDocument/2006/relationships/slide" Target="/ppt/slides/slide2.xml" Id="Rb5fb23e48d714e29" /><Relationship Type="http://schemas.openxmlformats.org/officeDocument/2006/relationships/slide" Target="/ppt/slides/slide3.xml" Id="R01da8cec13d34dbd" /><Relationship Type="http://schemas.openxmlformats.org/officeDocument/2006/relationships/slide" Target="/ppt/slides/slide4.xml" Id="Rd4b158b92b2545c9" /><Relationship Type="http://schemas.openxmlformats.org/officeDocument/2006/relationships/slide" Target="/ppt/slides/slide5.xml" Id="R56d3c0667a134a27" /><Relationship Type="http://schemas.openxmlformats.org/officeDocument/2006/relationships/slide" Target="/ppt/slides/slide6.xml" Id="Rb7901fa8ba704779" /><Relationship Type="http://schemas.openxmlformats.org/officeDocument/2006/relationships/slide" Target="/ppt/slides/slide7.xml" Id="Rf2d75a91c1a947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b0a6fc6500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611fef60704449" /><Relationship Type="http://schemas.openxmlformats.org/officeDocument/2006/relationships/theme" Target="/ppt/slideMasters/theme/theme1.xml" Id="R4beefcda5cf846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7611fef607044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97f48731745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e525c9f7349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8831ec4404d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ad107a49045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bdfab840448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696c45311740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1e9b9bc3b449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ÅF-HOLDING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ÅF-HOLDING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490 637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4 604 682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4 728 676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ÅSBJØRN FYLJESVOLL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Vingvegen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930 377 325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ÅF-HOLDING AS</a:t>
            </a:r>
          </a:p>
        </p:txBody>
      </p:sp>
    </p:spTree>
  </p:cSld>
  <p:clrMapOvr>
    <a:masterClrMapping xmlns:a="http://schemas.openxmlformats.org/drawingml/2006/main"/>
  </p:clrMapOvr>
</p:sld>
</file>