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611d63d21844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b86439a2b44b11"/>
  </p:sldMasterIdLst>
  <p:sldIdLst>
    <p:sldId xmlns:r="http://schemas.openxmlformats.org/officeDocument/2006/relationships" id="256" r:id="R4f1746fad8e14bae"/>
    <p:sldId xmlns:r="http://schemas.openxmlformats.org/officeDocument/2006/relationships" id="257" r:id="R7af82d18214a419a"/>
    <p:sldId xmlns:r="http://schemas.openxmlformats.org/officeDocument/2006/relationships" id="258" r:id="Ra130fe68dcaa4c28"/>
    <p:sldId xmlns:r="http://schemas.openxmlformats.org/officeDocument/2006/relationships" id="259" r:id="R8ae057542cc545e4"/>
    <p:sldId xmlns:r="http://schemas.openxmlformats.org/officeDocument/2006/relationships" id="260" r:id="R57905d0c67564af4"/>
    <p:sldId xmlns:r="http://schemas.openxmlformats.org/officeDocument/2006/relationships" id="261" r:id="Rd26f4027f19e45a9"/>
    <p:sldId xmlns:r="http://schemas.openxmlformats.org/officeDocument/2006/relationships" id="262" r:id="Rd05cb3834f954b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b86439a2b44b11" /><Relationship Type="http://schemas.openxmlformats.org/officeDocument/2006/relationships/slide" Target="/ppt/slides/slide1.xml" Id="R4f1746fad8e14bae" /><Relationship Type="http://schemas.openxmlformats.org/officeDocument/2006/relationships/slide" Target="/ppt/slides/slide2.xml" Id="R7af82d18214a419a" /><Relationship Type="http://schemas.openxmlformats.org/officeDocument/2006/relationships/slide" Target="/ppt/slides/slide3.xml" Id="Ra130fe68dcaa4c28" /><Relationship Type="http://schemas.openxmlformats.org/officeDocument/2006/relationships/slide" Target="/ppt/slides/slide4.xml" Id="R8ae057542cc545e4" /><Relationship Type="http://schemas.openxmlformats.org/officeDocument/2006/relationships/slide" Target="/ppt/slides/slide5.xml" Id="R57905d0c67564af4" /><Relationship Type="http://schemas.openxmlformats.org/officeDocument/2006/relationships/slide" Target="/ppt/slides/slide6.xml" Id="Rd26f4027f19e45a9" /><Relationship Type="http://schemas.openxmlformats.org/officeDocument/2006/relationships/slide" Target="/ppt/slides/slide7.xml" Id="Rd05cb3834f954b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b0dfdaa0d549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ccf6df6964800" /><Relationship Type="http://schemas.openxmlformats.org/officeDocument/2006/relationships/theme" Target="/ppt/slideMasters/theme/theme1.xml" Id="R6046b7c1035d42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6ccf6df69648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3b1094d8845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ef07532e74a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0786e282c43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c53aca78c43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bbde11e4d44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b45d78b554e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7c3a311134c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LANCON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198 380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158 906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414 236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615 611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ATLE LANGEDAL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Rosenlundveien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5146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930 374 857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LANCON AS</a:t>
            </a:r>
          </a:p>
        </p:txBody>
      </p:sp>
    </p:spTree>
  </p:cSld>
  <p:clrMapOvr>
    <a:masterClrMapping xmlns:a="http://schemas.openxmlformats.org/drawingml/2006/main"/>
  </p:clrMapOvr>
</p:sld>
</file>