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0ae7faeef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525aedf0a4a6e"/>
  </p:sldMasterIdLst>
  <p:sldIdLst>
    <p:sldId xmlns:r="http://schemas.openxmlformats.org/officeDocument/2006/relationships" id="256" r:id="Rb1f3eb00b005411a"/>
    <p:sldId xmlns:r="http://schemas.openxmlformats.org/officeDocument/2006/relationships" id="257" r:id="R76429db5e111496b"/>
    <p:sldId xmlns:r="http://schemas.openxmlformats.org/officeDocument/2006/relationships" id="258" r:id="Rd5afa7aa56f44c7f"/>
    <p:sldId xmlns:r="http://schemas.openxmlformats.org/officeDocument/2006/relationships" id="259" r:id="R43d0e88d53154e2a"/>
    <p:sldId xmlns:r="http://schemas.openxmlformats.org/officeDocument/2006/relationships" id="260" r:id="R09af9a7d04c24cd1"/>
    <p:sldId xmlns:r="http://schemas.openxmlformats.org/officeDocument/2006/relationships" id="261" r:id="Rcc1560d74906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525aedf0a4a6e" /><Relationship Type="http://schemas.openxmlformats.org/officeDocument/2006/relationships/slide" Target="/ppt/slides/slide1.xml" Id="Rb1f3eb00b005411a" /><Relationship Type="http://schemas.openxmlformats.org/officeDocument/2006/relationships/slide" Target="/ppt/slides/slide2.xml" Id="R76429db5e111496b" /><Relationship Type="http://schemas.openxmlformats.org/officeDocument/2006/relationships/slide" Target="/ppt/slides/slide3.xml" Id="Rd5afa7aa56f44c7f" /><Relationship Type="http://schemas.openxmlformats.org/officeDocument/2006/relationships/slide" Target="/ppt/slides/slide4.xml" Id="R43d0e88d53154e2a" /><Relationship Type="http://schemas.openxmlformats.org/officeDocument/2006/relationships/slide" Target="/ppt/slides/slide5.xml" Id="R09af9a7d04c24cd1" /><Relationship Type="http://schemas.openxmlformats.org/officeDocument/2006/relationships/slide" Target="/ppt/slides/slide6.xml" Id="Rcc1560d74906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3e28650ff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8f1cb948949b0" /><Relationship Type="http://schemas.openxmlformats.org/officeDocument/2006/relationships/theme" Target="/ppt/slideMasters/theme/theme1.xml" Id="R3ae8d90ddaad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28f1cb9489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4c3b5c388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2021ce597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a0094a53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ed63dbc0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b0f50ecf9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aafcb4732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