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ab06ecd5aa48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d8191d6a4b4e95"/>
  </p:sldMasterIdLst>
  <p:sldIdLst>
    <p:sldId xmlns:r="http://schemas.openxmlformats.org/officeDocument/2006/relationships" id="256" r:id="R46db2c5e710049d4"/>
    <p:sldId xmlns:r="http://schemas.openxmlformats.org/officeDocument/2006/relationships" id="257" r:id="Rb8f24c62d2b542b6"/>
    <p:sldId xmlns:r="http://schemas.openxmlformats.org/officeDocument/2006/relationships" id="258" r:id="R75fb277b45874387"/>
    <p:sldId xmlns:r="http://schemas.openxmlformats.org/officeDocument/2006/relationships" id="259" r:id="R27af77a0b4214584"/>
    <p:sldId xmlns:r="http://schemas.openxmlformats.org/officeDocument/2006/relationships" id="260" r:id="R070ed399e0ba4bf0"/>
    <p:sldId xmlns:r="http://schemas.openxmlformats.org/officeDocument/2006/relationships" id="261" r:id="Re5e9aba5ac1c47e4"/>
    <p:sldId xmlns:r="http://schemas.openxmlformats.org/officeDocument/2006/relationships" id="262" r:id="R300f1782b4b542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d8191d6a4b4e95" /><Relationship Type="http://schemas.openxmlformats.org/officeDocument/2006/relationships/slide" Target="/ppt/slides/slide1.xml" Id="R46db2c5e710049d4" /><Relationship Type="http://schemas.openxmlformats.org/officeDocument/2006/relationships/slide" Target="/ppt/slides/slide2.xml" Id="Rb8f24c62d2b542b6" /><Relationship Type="http://schemas.openxmlformats.org/officeDocument/2006/relationships/slide" Target="/ppt/slides/slide3.xml" Id="R75fb277b45874387" /><Relationship Type="http://schemas.openxmlformats.org/officeDocument/2006/relationships/slide" Target="/ppt/slides/slide4.xml" Id="R27af77a0b4214584" /><Relationship Type="http://schemas.openxmlformats.org/officeDocument/2006/relationships/slide" Target="/ppt/slides/slide5.xml" Id="R070ed399e0ba4bf0" /><Relationship Type="http://schemas.openxmlformats.org/officeDocument/2006/relationships/slide" Target="/ppt/slides/slide6.xml" Id="Re5e9aba5ac1c47e4" /><Relationship Type="http://schemas.openxmlformats.org/officeDocument/2006/relationships/slide" Target="/ppt/slides/slide7.xml" Id="R300f1782b4b542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d886c6362147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b51b98ed94693" /><Relationship Type="http://schemas.openxmlformats.org/officeDocument/2006/relationships/theme" Target="/ppt/slideMasters/theme/theme1.xml" Id="R87c6a677895741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0b51b98ed946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2b6acd21c4c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ecf743fe642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547e4878040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1c8a2d03c46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551c9eb624b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c1483ea4c44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0508617904e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MATS YTTERSTAD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YTTERSTAD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YTTERSTAD HOLDING AS ble etablert [år] og holder til i Lødingen.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YTTERSTAD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YTTERSTAD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YTTERSTAD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200 505 660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205 973 144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207 812 871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YTTERSTAD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YTTERSTAD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YTTERSTAD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Langstranda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8410 Lødingen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930 370 576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YTTERSTAD HOLDING AS</a:t>
            </a:r>
          </a:p>
        </p:txBody>
      </p:sp>
    </p:spTree>
  </p:cSld>
  <p:clrMapOvr>
    <a:masterClrMapping xmlns:a="http://schemas.openxmlformats.org/drawingml/2006/main"/>
  </p:clrMapOvr>
</p:sld>
</file>