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69ddd74a614f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9157a5a76548a7"/>
  </p:sldMasterIdLst>
  <p:sldIdLst>
    <p:sldId xmlns:r="http://schemas.openxmlformats.org/officeDocument/2006/relationships" id="256" r:id="R8977de459c95426a"/>
    <p:sldId xmlns:r="http://schemas.openxmlformats.org/officeDocument/2006/relationships" id="257" r:id="R40518dc8cdb94f77"/>
    <p:sldId xmlns:r="http://schemas.openxmlformats.org/officeDocument/2006/relationships" id="258" r:id="R6bab26f3154942c5"/>
    <p:sldId xmlns:r="http://schemas.openxmlformats.org/officeDocument/2006/relationships" id="259" r:id="Re75a1d0b2a9c4d7a"/>
    <p:sldId xmlns:r="http://schemas.openxmlformats.org/officeDocument/2006/relationships" id="260" r:id="R03cd6bf76c5742d0"/>
    <p:sldId xmlns:r="http://schemas.openxmlformats.org/officeDocument/2006/relationships" id="261" r:id="R8df04588e7634614"/>
    <p:sldId xmlns:r="http://schemas.openxmlformats.org/officeDocument/2006/relationships" id="262" r:id="Redaddaf02d4341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9157a5a76548a7" /><Relationship Type="http://schemas.openxmlformats.org/officeDocument/2006/relationships/slide" Target="/ppt/slides/slide1.xml" Id="R8977de459c95426a" /><Relationship Type="http://schemas.openxmlformats.org/officeDocument/2006/relationships/slide" Target="/ppt/slides/slide2.xml" Id="R40518dc8cdb94f77" /><Relationship Type="http://schemas.openxmlformats.org/officeDocument/2006/relationships/slide" Target="/ppt/slides/slide3.xml" Id="R6bab26f3154942c5" /><Relationship Type="http://schemas.openxmlformats.org/officeDocument/2006/relationships/slide" Target="/ppt/slides/slide4.xml" Id="Re75a1d0b2a9c4d7a" /><Relationship Type="http://schemas.openxmlformats.org/officeDocument/2006/relationships/slide" Target="/ppt/slides/slide5.xml" Id="R03cd6bf76c5742d0" /><Relationship Type="http://schemas.openxmlformats.org/officeDocument/2006/relationships/slide" Target="/ppt/slides/slide6.xml" Id="R8df04588e7634614" /><Relationship Type="http://schemas.openxmlformats.org/officeDocument/2006/relationships/slide" Target="/ppt/slides/slide7.xml" Id="Redaddaf02d4341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fea1afa18542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e1295e60b4be9" /><Relationship Type="http://schemas.openxmlformats.org/officeDocument/2006/relationships/theme" Target="/ppt/slideMasters/theme/theme1.xml" Id="Ra61f524a16d540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0e1295e60b4b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5a8a7fee342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ad8bca4df47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6bfbe9e3e4d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513779a8c41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13d85e3ba41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555e3e32941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924fe16494f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ELEMENT-MONTASJE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ELEMENT-MONTASJE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ELEMENT-MONTASJE AS ble etablert [år] og holder til i Våle.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ELEMENT-MONTASJE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ELEMENT-MONTASJE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ELEMENT-MONTASJE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8 984 598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1 127 034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914 170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3 287 292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4 378 763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ELEMENT-MONTASJE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1-2-TRE ELEMENTPRODUKSJON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ELEMENT-MONTASJE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Bispeveien 1526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3178 Våle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930 369 969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ELEMENT-MONTASJE AS</a:t>
            </a:r>
          </a:p>
        </p:txBody>
      </p:sp>
    </p:spTree>
  </p:cSld>
  <p:clrMapOvr>
    <a:masterClrMapping xmlns:a="http://schemas.openxmlformats.org/drawingml/2006/main"/>
  </p:clrMapOvr>
</p:sld>
</file>