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885e905aaf4a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8dc94778f7406f"/>
  </p:sldMasterIdLst>
  <p:sldIdLst>
    <p:sldId xmlns:r="http://schemas.openxmlformats.org/officeDocument/2006/relationships" id="256" r:id="R51637d2005ee45d9"/>
    <p:sldId xmlns:r="http://schemas.openxmlformats.org/officeDocument/2006/relationships" id="257" r:id="R288ccb8a08aa48cf"/>
    <p:sldId xmlns:r="http://schemas.openxmlformats.org/officeDocument/2006/relationships" id="258" r:id="Rba1adfe422e242e2"/>
    <p:sldId xmlns:r="http://schemas.openxmlformats.org/officeDocument/2006/relationships" id="259" r:id="R46ebf5fe3edf4e4b"/>
    <p:sldId xmlns:r="http://schemas.openxmlformats.org/officeDocument/2006/relationships" id="260" r:id="R494b287c8d2c46b9"/>
    <p:sldId xmlns:r="http://schemas.openxmlformats.org/officeDocument/2006/relationships" id="261" r:id="Rde50d4c33fa1467a"/>
    <p:sldId xmlns:r="http://schemas.openxmlformats.org/officeDocument/2006/relationships" id="262" r:id="Rcee34e44452441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8dc94778f7406f" /><Relationship Type="http://schemas.openxmlformats.org/officeDocument/2006/relationships/slide" Target="/ppt/slides/slide1.xml" Id="R51637d2005ee45d9" /><Relationship Type="http://schemas.openxmlformats.org/officeDocument/2006/relationships/slide" Target="/ppt/slides/slide2.xml" Id="R288ccb8a08aa48cf" /><Relationship Type="http://schemas.openxmlformats.org/officeDocument/2006/relationships/slide" Target="/ppt/slides/slide3.xml" Id="Rba1adfe422e242e2" /><Relationship Type="http://schemas.openxmlformats.org/officeDocument/2006/relationships/slide" Target="/ppt/slides/slide4.xml" Id="R46ebf5fe3edf4e4b" /><Relationship Type="http://schemas.openxmlformats.org/officeDocument/2006/relationships/slide" Target="/ppt/slides/slide5.xml" Id="R494b287c8d2c46b9" /><Relationship Type="http://schemas.openxmlformats.org/officeDocument/2006/relationships/slide" Target="/ppt/slides/slide6.xml" Id="Rde50d4c33fa1467a" /><Relationship Type="http://schemas.openxmlformats.org/officeDocument/2006/relationships/slide" Target="/ppt/slides/slide7.xml" Id="Rcee34e44452441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8422199b444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491ea062e4d76" /><Relationship Type="http://schemas.openxmlformats.org/officeDocument/2006/relationships/theme" Target="/ppt/slideMasters/theme/theme1.xml" Id="R14ef93a186e649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b491ea062e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3792dcdd845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907705fc24b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bf3cc3a7f48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5b59ab0ed42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ff94ed2c5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2175822574b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90011e2e1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AXEN GRUPPEN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−118 017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6 476 166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10 101 046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 HOLDING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BRÅTEN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SOMMERSTAD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SKJAUFF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BENDIK RUI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AXEN GRUPPEN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Kleivbrottet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3084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930 369 918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AXEN GRUPPEN AS</a:t>
            </a:r>
          </a:p>
        </p:txBody>
      </p:sp>
    </p:spTree>
  </p:cSld>
  <p:clrMapOvr>
    <a:masterClrMapping xmlns:a="http://schemas.openxmlformats.org/drawingml/2006/main"/>
  </p:clrMapOvr>
</p:sld>
</file>