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2c6fde3f64a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f3426463141cc"/>
  </p:sldMasterIdLst>
  <p:sldIdLst>
    <p:sldId xmlns:r="http://schemas.openxmlformats.org/officeDocument/2006/relationships" id="256" r:id="R20788f42f8c141eb"/>
    <p:sldId xmlns:r="http://schemas.openxmlformats.org/officeDocument/2006/relationships" id="257" r:id="R48295370c85e4308"/>
    <p:sldId xmlns:r="http://schemas.openxmlformats.org/officeDocument/2006/relationships" id="258" r:id="R5d9233c4a47d4f32"/>
    <p:sldId xmlns:r="http://schemas.openxmlformats.org/officeDocument/2006/relationships" id="259" r:id="Reacf86ec9edc4f16"/>
    <p:sldId xmlns:r="http://schemas.openxmlformats.org/officeDocument/2006/relationships" id="260" r:id="R7d6435e9b2cd4808"/>
    <p:sldId xmlns:r="http://schemas.openxmlformats.org/officeDocument/2006/relationships" id="261" r:id="R98c93a4f6f77496e"/>
    <p:sldId xmlns:r="http://schemas.openxmlformats.org/officeDocument/2006/relationships" id="262" r:id="Rd9221e9ae28c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f3426463141cc" /><Relationship Type="http://schemas.openxmlformats.org/officeDocument/2006/relationships/slide" Target="/ppt/slides/slide1.xml" Id="R20788f42f8c141eb" /><Relationship Type="http://schemas.openxmlformats.org/officeDocument/2006/relationships/slide" Target="/ppt/slides/slide2.xml" Id="R48295370c85e4308" /><Relationship Type="http://schemas.openxmlformats.org/officeDocument/2006/relationships/slide" Target="/ppt/slides/slide3.xml" Id="R5d9233c4a47d4f32" /><Relationship Type="http://schemas.openxmlformats.org/officeDocument/2006/relationships/slide" Target="/ppt/slides/slide4.xml" Id="Reacf86ec9edc4f16" /><Relationship Type="http://schemas.openxmlformats.org/officeDocument/2006/relationships/slide" Target="/ppt/slides/slide5.xml" Id="R7d6435e9b2cd4808" /><Relationship Type="http://schemas.openxmlformats.org/officeDocument/2006/relationships/slide" Target="/ppt/slides/slide6.xml" Id="R98c93a4f6f77496e" /><Relationship Type="http://schemas.openxmlformats.org/officeDocument/2006/relationships/slide" Target="/ppt/slides/slide7.xml" Id="Rd9221e9ae28c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a2c72424d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88df646bd4dbd" /><Relationship Type="http://schemas.openxmlformats.org/officeDocument/2006/relationships/theme" Target="/ppt/slideMasters/theme/theme1.xml" Id="R3d634d59f2a9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88df646bd4d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79fa2767a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9c121ed5d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c0cbbc714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3f4cab8e8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7341b4c58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0ade8959b4d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4666150e4f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SALVATIO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SALVATIO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341 813 417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356 067 805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HELLESVIK ABEL ENGH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