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7826bd9c8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eafc4cd4141b0"/>
  </p:sldMasterIdLst>
  <p:sldIdLst>
    <p:sldId xmlns:r="http://schemas.openxmlformats.org/officeDocument/2006/relationships" id="256" r:id="Ree5db7af3e344e5a"/>
    <p:sldId xmlns:r="http://schemas.openxmlformats.org/officeDocument/2006/relationships" id="257" r:id="Rfd92e656b7ad4ee7"/>
    <p:sldId xmlns:r="http://schemas.openxmlformats.org/officeDocument/2006/relationships" id="258" r:id="Rc17cb82558f14721"/>
    <p:sldId xmlns:r="http://schemas.openxmlformats.org/officeDocument/2006/relationships" id="259" r:id="R6ac80d51d6ae4740"/>
    <p:sldId xmlns:r="http://schemas.openxmlformats.org/officeDocument/2006/relationships" id="260" r:id="Rb31ab533b2b84f48"/>
    <p:sldId xmlns:r="http://schemas.openxmlformats.org/officeDocument/2006/relationships" id="261" r:id="R021d4a64b52244c9"/>
    <p:sldId xmlns:r="http://schemas.openxmlformats.org/officeDocument/2006/relationships" id="262" r:id="Rf461e593bf3f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eafc4cd4141b0" /><Relationship Type="http://schemas.openxmlformats.org/officeDocument/2006/relationships/slide" Target="/ppt/slides/slide1.xml" Id="Ree5db7af3e344e5a" /><Relationship Type="http://schemas.openxmlformats.org/officeDocument/2006/relationships/slide" Target="/ppt/slides/slide2.xml" Id="Rfd92e656b7ad4ee7" /><Relationship Type="http://schemas.openxmlformats.org/officeDocument/2006/relationships/slide" Target="/ppt/slides/slide3.xml" Id="Rc17cb82558f14721" /><Relationship Type="http://schemas.openxmlformats.org/officeDocument/2006/relationships/slide" Target="/ppt/slides/slide4.xml" Id="R6ac80d51d6ae4740" /><Relationship Type="http://schemas.openxmlformats.org/officeDocument/2006/relationships/slide" Target="/ppt/slides/slide5.xml" Id="Rb31ab533b2b84f48" /><Relationship Type="http://schemas.openxmlformats.org/officeDocument/2006/relationships/slide" Target="/ppt/slides/slide6.xml" Id="R021d4a64b52244c9" /><Relationship Type="http://schemas.openxmlformats.org/officeDocument/2006/relationships/slide" Target="/ppt/slides/slide7.xml" Id="Rf461e593bf3f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7ec558aa2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190fe99e54d2d" /><Relationship Type="http://schemas.openxmlformats.org/officeDocument/2006/relationships/theme" Target="/ppt/slideMasters/theme/theme1.xml" Id="Rbb3dbbb87b98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190fe99e5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b47799e3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9d819cdd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1d474988a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0104f75c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ccd892b9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a9e2776f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590c42ebe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 HILDE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