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8c3fa922c74d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fbbd204aaf4d39"/>
  </p:sldMasterIdLst>
  <p:sldIdLst>
    <p:sldId xmlns:r="http://schemas.openxmlformats.org/officeDocument/2006/relationships" id="256" r:id="Rea21af88c0a04a9a"/>
    <p:sldId xmlns:r="http://schemas.openxmlformats.org/officeDocument/2006/relationships" id="257" r:id="Rabd972a6eb824090"/>
    <p:sldId xmlns:r="http://schemas.openxmlformats.org/officeDocument/2006/relationships" id="258" r:id="R78fdb10eae3d4ca4"/>
    <p:sldId xmlns:r="http://schemas.openxmlformats.org/officeDocument/2006/relationships" id="259" r:id="R3e7fcd7fea464740"/>
    <p:sldId xmlns:r="http://schemas.openxmlformats.org/officeDocument/2006/relationships" id="260" r:id="Ra5d674d7fb2148fd"/>
    <p:sldId xmlns:r="http://schemas.openxmlformats.org/officeDocument/2006/relationships" id="261" r:id="Rdb71357f30f24c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bbd204aaf4d39" /><Relationship Type="http://schemas.openxmlformats.org/officeDocument/2006/relationships/slide" Target="/ppt/slides/slide1.xml" Id="Rea21af88c0a04a9a" /><Relationship Type="http://schemas.openxmlformats.org/officeDocument/2006/relationships/slide" Target="/ppt/slides/slide2.xml" Id="Rabd972a6eb824090" /><Relationship Type="http://schemas.openxmlformats.org/officeDocument/2006/relationships/slide" Target="/ppt/slides/slide3.xml" Id="R78fdb10eae3d4ca4" /><Relationship Type="http://schemas.openxmlformats.org/officeDocument/2006/relationships/slide" Target="/ppt/slides/slide4.xml" Id="R3e7fcd7fea464740" /><Relationship Type="http://schemas.openxmlformats.org/officeDocument/2006/relationships/slide" Target="/ppt/slides/slide5.xml" Id="Ra5d674d7fb2148fd" /><Relationship Type="http://schemas.openxmlformats.org/officeDocument/2006/relationships/slide" Target="/ppt/slides/slide6.xml" Id="Rdb71357f30f24c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5c124165cc4f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986e09611495f" /><Relationship Type="http://schemas.openxmlformats.org/officeDocument/2006/relationships/theme" Target="/ppt/slideMasters/theme/theme1.xml" Id="R82595ff8f5ca46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9986e0961149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018a1f4ac41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b4992cc1548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991ad42c547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2a3d4f9b742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44d14470146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c8b729d604e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REGNSKAPS-CENTERET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RegnskapPluss AS, Olaf Helsets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39 66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930 363 596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