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fd645815e947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a881c1d1c24863"/>
  </p:sldMasterIdLst>
  <p:sldIdLst>
    <p:sldId xmlns:r="http://schemas.openxmlformats.org/officeDocument/2006/relationships" id="256" r:id="R4eb786505129423f"/>
    <p:sldId xmlns:r="http://schemas.openxmlformats.org/officeDocument/2006/relationships" id="257" r:id="R986501c763fd4b90"/>
    <p:sldId xmlns:r="http://schemas.openxmlformats.org/officeDocument/2006/relationships" id="258" r:id="Rea1ca09a8c284d34"/>
    <p:sldId xmlns:r="http://schemas.openxmlformats.org/officeDocument/2006/relationships" id="259" r:id="R2a87da8a8a6d4fb3"/>
    <p:sldId xmlns:r="http://schemas.openxmlformats.org/officeDocument/2006/relationships" id="260" r:id="R23be30afcf404e6b"/>
    <p:sldId xmlns:r="http://schemas.openxmlformats.org/officeDocument/2006/relationships" id="261" r:id="R47d480899556410d"/>
    <p:sldId xmlns:r="http://schemas.openxmlformats.org/officeDocument/2006/relationships" id="262" r:id="Raeb86b6b4fd445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a881c1d1c24863" /><Relationship Type="http://schemas.openxmlformats.org/officeDocument/2006/relationships/slide" Target="/ppt/slides/slide1.xml" Id="R4eb786505129423f" /><Relationship Type="http://schemas.openxmlformats.org/officeDocument/2006/relationships/slide" Target="/ppt/slides/slide2.xml" Id="R986501c763fd4b90" /><Relationship Type="http://schemas.openxmlformats.org/officeDocument/2006/relationships/slide" Target="/ppt/slides/slide3.xml" Id="Rea1ca09a8c284d34" /><Relationship Type="http://schemas.openxmlformats.org/officeDocument/2006/relationships/slide" Target="/ppt/slides/slide4.xml" Id="R2a87da8a8a6d4fb3" /><Relationship Type="http://schemas.openxmlformats.org/officeDocument/2006/relationships/slide" Target="/ppt/slides/slide5.xml" Id="R23be30afcf404e6b" /><Relationship Type="http://schemas.openxmlformats.org/officeDocument/2006/relationships/slide" Target="/ppt/slides/slide6.xml" Id="R47d480899556410d" /><Relationship Type="http://schemas.openxmlformats.org/officeDocument/2006/relationships/slide" Target="/ppt/slides/slide7.xml" Id="Raeb86b6b4fd445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0fff5e6ccb45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59ae95654474a" /><Relationship Type="http://schemas.openxmlformats.org/officeDocument/2006/relationships/theme" Target="/ppt/slideMasters/theme/theme1.xml" Id="Ra34c1494ef2442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959ae9565447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bd778334b40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d5deda8e34c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f0e0e2ed94d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d315b124242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7a8ef9eda4d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c3c4a1c5341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7eb3d550d41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SKJELLERFJELLET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SKJELLERFJELLET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306 321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4 723 111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5 182 447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EIVIND HALVORSEN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EIVIND HALVORSEN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Folabruveien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930 363 545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