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e012fc537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de40e4cc04f96"/>
  </p:sldMasterIdLst>
  <p:sldIdLst>
    <p:sldId xmlns:r="http://schemas.openxmlformats.org/officeDocument/2006/relationships" id="256" r:id="R1d21df33e102446e"/>
    <p:sldId xmlns:r="http://schemas.openxmlformats.org/officeDocument/2006/relationships" id="257" r:id="R92dd2eda31bf4ca7"/>
    <p:sldId xmlns:r="http://schemas.openxmlformats.org/officeDocument/2006/relationships" id="258" r:id="R69a6b84205c14b4d"/>
    <p:sldId xmlns:r="http://schemas.openxmlformats.org/officeDocument/2006/relationships" id="259" r:id="Rfe63f11923314b2d"/>
    <p:sldId xmlns:r="http://schemas.openxmlformats.org/officeDocument/2006/relationships" id="260" r:id="R383fa34ad5bc4672"/>
    <p:sldId xmlns:r="http://schemas.openxmlformats.org/officeDocument/2006/relationships" id="261" r:id="Rf78dd7c6fec1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de40e4cc04f96" /><Relationship Type="http://schemas.openxmlformats.org/officeDocument/2006/relationships/slide" Target="/ppt/slides/slide1.xml" Id="R1d21df33e102446e" /><Relationship Type="http://schemas.openxmlformats.org/officeDocument/2006/relationships/slide" Target="/ppt/slides/slide2.xml" Id="R92dd2eda31bf4ca7" /><Relationship Type="http://schemas.openxmlformats.org/officeDocument/2006/relationships/slide" Target="/ppt/slides/slide3.xml" Id="R69a6b84205c14b4d" /><Relationship Type="http://schemas.openxmlformats.org/officeDocument/2006/relationships/slide" Target="/ppt/slides/slide4.xml" Id="Rfe63f11923314b2d" /><Relationship Type="http://schemas.openxmlformats.org/officeDocument/2006/relationships/slide" Target="/ppt/slides/slide5.xml" Id="R383fa34ad5bc4672" /><Relationship Type="http://schemas.openxmlformats.org/officeDocument/2006/relationships/slide" Target="/ppt/slides/slide6.xml" Id="Rf78dd7c6fec1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29babac00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ac4d8f174fca" /><Relationship Type="http://schemas.openxmlformats.org/officeDocument/2006/relationships/theme" Target="/ppt/slideMasters/theme/theme1.xml" Id="R4dc0038d4048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3ac4d8f17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1770b623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9b4f517a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f1a29d1b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2a3f4068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55ec985e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76263ef8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