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4c6ccd536344fa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8964bdf809443ff"/>
  </p:sldMasterIdLst>
  <p:sldIdLst>
    <p:sldId xmlns:r="http://schemas.openxmlformats.org/officeDocument/2006/relationships" id="256" r:id="Rb5c3eef71a6d4eff"/>
    <p:sldId xmlns:r="http://schemas.openxmlformats.org/officeDocument/2006/relationships" id="257" r:id="R65b3baaa4bf943d4"/>
    <p:sldId xmlns:r="http://schemas.openxmlformats.org/officeDocument/2006/relationships" id="258" r:id="Rd5c167c0682b42e5"/>
    <p:sldId xmlns:r="http://schemas.openxmlformats.org/officeDocument/2006/relationships" id="259" r:id="R6dc8484de33e4367"/>
    <p:sldId xmlns:r="http://schemas.openxmlformats.org/officeDocument/2006/relationships" id="260" r:id="R26f2b0cdec944736"/>
    <p:sldId xmlns:r="http://schemas.openxmlformats.org/officeDocument/2006/relationships" id="261" r:id="R5ceabacf809d4bb2"/>
    <p:sldId xmlns:r="http://schemas.openxmlformats.org/officeDocument/2006/relationships" id="262" r:id="R3156d69604d243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964bdf809443ff" /><Relationship Type="http://schemas.openxmlformats.org/officeDocument/2006/relationships/slide" Target="/ppt/slides/slide1.xml" Id="Rb5c3eef71a6d4eff" /><Relationship Type="http://schemas.openxmlformats.org/officeDocument/2006/relationships/slide" Target="/ppt/slides/slide2.xml" Id="R65b3baaa4bf943d4" /><Relationship Type="http://schemas.openxmlformats.org/officeDocument/2006/relationships/slide" Target="/ppt/slides/slide3.xml" Id="Rd5c167c0682b42e5" /><Relationship Type="http://schemas.openxmlformats.org/officeDocument/2006/relationships/slide" Target="/ppt/slides/slide4.xml" Id="R6dc8484de33e4367" /><Relationship Type="http://schemas.openxmlformats.org/officeDocument/2006/relationships/slide" Target="/ppt/slides/slide5.xml" Id="R26f2b0cdec944736" /><Relationship Type="http://schemas.openxmlformats.org/officeDocument/2006/relationships/slide" Target="/ppt/slides/slide6.xml" Id="R5ceabacf809d4bb2" /><Relationship Type="http://schemas.openxmlformats.org/officeDocument/2006/relationships/slide" Target="/ppt/slides/slide7.xml" Id="R3156d69604d243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2f28a2347c48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8e766ce4f04186" /><Relationship Type="http://schemas.openxmlformats.org/officeDocument/2006/relationships/theme" Target="/ppt/slideMasters/theme/theme1.xml" Id="R5830550417c5440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28e766ce4f041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fd623430684c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856f9da3584d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d9f037262e45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1ca246f5c243d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c2a2762d384b8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e5a15cd9f84c3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5110f2c70b44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AGDER VVS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AGDER VVS AS ble etablert [år] og holder til i Kvinesdal.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3 625 466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190 366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86 233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420 311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2 546 611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HRS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Austerdalsvegen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4480 Kvinesdal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930 363 162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AGDER VVS AS</a:t>
            </a:r>
          </a:p>
        </p:txBody>
      </p:sp>
    </p:spTree>
  </p:cSld>
  <p:clrMapOvr>
    <a:masterClrMapping xmlns:a="http://schemas.openxmlformats.org/drawingml/2006/main"/>
  </p:clrMapOvr>
</p:sld>
</file>