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0b0f8ff3ea48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5750482be242b9"/>
  </p:sldMasterIdLst>
  <p:sldIdLst>
    <p:sldId xmlns:r="http://schemas.openxmlformats.org/officeDocument/2006/relationships" id="256" r:id="R8bb3d4367e794a36"/>
    <p:sldId xmlns:r="http://schemas.openxmlformats.org/officeDocument/2006/relationships" id="257" r:id="R001b977af2fe4042"/>
    <p:sldId xmlns:r="http://schemas.openxmlformats.org/officeDocument/2006/relationships" id="258" r:id="Re7ab36ecea8d4201"/>
    <p:sldId xmlns:r="http://schemas.openxmlformats.org/officeDocument/2006/relationships" id="259" r:id="R905677a45d324829"/>
    <p:sldId xmlns:r="http://schemas.openxmlformats.org/officeDocument/2006/relationships" id="260" r:id="Rcd9c3a4ac2464288"/>
    <p:sldId xmlns:r="http://schemas.openxmlformats.org/officeDocument/2006/relationships" id="261" r:id="Re5a7a6ba514a40aa"/>
    <p:sldId xmlns:r="http://schemas.openxmlformats.org/officeDocument/2006/relationships" id="262" r:id="R4cb6d61fa82146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5750482be242b9" /><Relationship Type="http://schemas.openxmlformats.org/officeDocument/2006/relationships/slide" Target="/ppt/slides/slide1.xml" Id="R8bb3d4367e794a36" /><Relationship Type="http://schemas.openxmlformats.org/officeDocument/2006/relationships/slide" Target="/ppt/slides/slide2.xml" Id="R001b977af2fe4042" /><Relationship Type="http://schemas.openxmlformats.org/officeDocument/2006/relationships/slide" Target="/ppt/slides/slide3.xml" Id="Re7ab36ecea8d4201" /><Relationship Type="http://schemas.openxmlformats.org/officeDocument/2006/relationships/slide" Target="/ppt/slides/slide4.xml" Id="R905677a45d324829" /><Relationship Type="http://schemas.openxmlformats.org/officeDocument/2006/relationships/slide" Target="/ppt/slides/slide5.xml" Id="Rcd9c3a4ac2464288" /><Relationship Type="http://schemas.openxmlformats.org/officeDocument/2006/relationships/slide" Target="/ppt/slides/slide6.xml" Id="Re5a7a6ba514a40aa" /><Relationship Type="http://schemas.openxmlformats.org/officeDocument/2006/relationships/slide" Target="/ppt/slides/slide7.xml" Id="R4cb6d61fa82146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252c23714140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3d10fdb914232" /><Relationship Type="http://schemas.openxmlformats.org/officeDocument/2006/relationships/theme" Target="/ppt/slideMasters/theme/theme1.xml" Id="Rc5d47b4e93154e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93d10fdb9142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af78e55f749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35b1af28545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748f11b1a4f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6036884d744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ab4a4344b47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d10c7be144a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ffa87b5b140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MORSVA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MORSVA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MORSVA AS ble etablert [år] og holder til i Mathopen.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MORSVA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MORSVA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MORSVA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−10 832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192 148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692 128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MORSVA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SVANEVIK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MORSVA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Morten Svanevik, Storingavika 39C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5174 Mathopen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930 360 899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MORSVA AS</a:t>
            </a:r>
          </a:p>
        </p:txBody>
      </p:sp>
    </p:spTree>
  </p:cSld>
  <p:clrMapOvr>
    <a:masterClrMapping xmlns:a="http://schemas.openxmlformats.org/drawingml/2006/main"/>
  </p:clrMapOvr>
</p:sld>
</file>