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b3d5bb65254b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f82db62d14de2"/>
  </p:sldMasterIdLst>
  <p:sldIdLst>
    <p:sldId xmlns:r="http://schemas.openxmlformats.org/officeDocument/2006/relationships" id="256" r:id="Rf7627b685243406b"/>
    <p:sldId xmlns:r="http://schemas.openxmlformats.org/officeDocument/2006/relationships" id="257" r:id="Rcb653ae3ca5947e3"/>
    <p:sldId xmlns:r="http://schemas.openxmlformats.org/officeDocument/2006/relationships" id="258" r:id="Rf2051a0937794a2d"/>
    <p:sldId xmlns:r="http://schemas.openxmlformats.org/officeDocument/2006/relationships" id="259" r:id="Rafd6c36b946a4469"/>
    <p:sldId xmlns:r="http://schemas.openxmlformats.org/officeDocument/2006/relationships" id="260" r:id="R7bb6e300af434523"/>
    <p:sldId xmlns:r="http://schemas.openxmlformats.org/officeDocument/2006/relationships" id="261" r:id="Rb8aaac2dc43445ab"/>
    <p:sldId xmlns:r="http://schemas.openxmlformats.org/officeDocument/2006/relationships" id="262" r:id="Rdf5d6979fc6e47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f82db62d14de2" /><Relationship Type="http://schemas.openxmlformats.org/officeDocument/2006/relationships/slide" Target="/ppt/slides/slide1.xml" Id="Rf7627b685243406b" /><Relationship Type="http://schemas.openxmlformats.org/officeDocument/2006/relationships/slide" Target="/ppt/slides/slide2.xml" Id="Rcb653ae3ca5947e3" /><Relationship Type="http://schemas.openxmlformats.org/officeDocument/2006/relationships/slide" Target="/ppt/slides/slide3.xml" Id="Rf2051a0937794a2d" /><Relationship Type="http://schemas.openxmlformats.org/officeDocument/2006/relationships/slide" Target="/ppt/slides/slide4.xml" Id="Rafd6c36b946a4469" /><Relationship Type="http://schemas.openxmlformats.org/officeDocument/2006/relationships/slide" Target="/ppt/slides/slide5.xml" Id="R7bb6e300af434523" /><Relationship Type="http://schemas.openxmlformats.org/officeDocument/2006/relationships/slide" Target="/ppt/slides/slide6.xml" Id="Rb8aaac2dc43445ab" /><Relationship Type="http://schemas.openxmlformats.org/officeDocument/2006/relationships/slide" Target="/ppt/slides/slide7.xml" Id="Rdf5d6979fc6e47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a52a30340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107dd716e441a" /><Relationship Type="http://schemas.openxmlformats.org/officeDocument/2006/relationships/theme" Target="/ppt/slideMasters/theme/theme1.xml" Id="R554a76569e2744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107dd716e44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01b3478aa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fb734e130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68f4c67743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fa1dd140f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1fde7d46e48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f55691fd142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93f0753b2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UTVAAR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UTVAAR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605 059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SÆVIK ODD ARILD KALSTØ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 Arild Sævik, Sæviktun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930 357 499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UTVAAR AS</a:t>
            </a:r>
          </a:p>
        </p:txBody>
      </p:sp>
    </p:spTree>
  </p:cSld>
  <p:clrMapOvr>
    <a:masterClrMapping xmlns:a="http://schemas.openxmlformats.org/drawingml/2006/main"/>
  </p:clrMapOvr>
</p:sld>
</file>