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7b178a499948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856cff339049ef"/>
  </p:sldMasterIdLst>
  <p:sldIdLst>
    <p:sldId xmlns:r="http://schemas.openxmlformats.org/officeDocument/2006/relationships" id="256" r:id="Ra5a4295e6f4349ff"/>
    <p:sldId xmlns:r="http://schemas.openxmlformats.org/officeDocument/2006/relationships" id="257" r:id="R5048056f13644b54"/>
    <p:sldId xmlns:r="http://schemas.openxmlformats.org/officeDocument/2006/relationships" id="258" r:id="R123208bb1f4f4688"/>
    <p:sldId xmlns:r="http://schemas.openxmlformats.org/officeDocument/2006/relationships" id="259" r:id="R6d97e931e5a74ed5"/>
    <p:sldId xmlns:r="http://schemas.openxmlformats.org/officeDocument/2006/relationships" id="260" r:id="R66620502e1da4aaa"/>
    <p:sldId xmlns:r="http://schemas.openxmlformats.org/officeDocument/2006/relationships" id="261" r:id="R672d75295bcb4e1e"/>
    <p:sldId xmlns:r="http://schemas.openxmlformats.org/officeDocument/2006/relationships" id="262" r:id="Ra7eb296b3ff5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856cff339049ef" /><Relationship Type="http://schemas.openxmlformats.org/officeDocument/2006/relationships/slide" Target="/ppt/slides/slide1.xml" Id="Ra5a4295e6f4349ff" /><Relationship Type="http://schemas.openxmlformats.org/officeDocument/2006/relationships/slide" Target="/ppt/slides/slide2.xml" Id="R5048056f13644b54" /><Relationship Type="http://schemas.openxmlformats.org/officeDocument/2006/relationships/slide" Target="/ppt/slides/slide3.xml" Id="R123208bb1f4f4688" /><Relationship Type="http://schemas.openxmlformats.org/officeDocument/2006/relationships/slide" Target="/ppt/slides/slide4.xml" Id="R6d97e931e5a74ed5" /><Relationship Type="http://schemas.openxmlformats.org/officeDocument/2006/relationships/slide" Target="/ppt/slides/slide5.xml" Id="R66620502e1da4aaa" /><Relationship Type="http://schemas.openxmlformats.org/officeDocument/2006/relationships/slide" Target="/ppt/slides/slide6.xml" Id="R672d75295bcb4e1e" /><Relationship Type="http://schemas.openxmlformats.org/officeDocument/2006/relationships/slide" Target="/ppt/slides/slide7.xml" Id="Ra7eb296b3ff5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ca5d8bdad44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9f55057174b9c" /><Relationship Type="http://schemas.openxmlformats.org/officeDocument/2006/relationships/theme" Target="/ppt/slideMasters/theme/theme1.xml" Id="R485de84c009f4d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e9f5505717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ce654e7d14d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e9b91ad3b4f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5e22860b749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70ed6925e42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cf941252c4f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c6a560e7449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030f762544e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 CONSULTING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2 732 391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235 442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1 257 547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SHEKOFEH AHMADI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Greåkerveien 136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930 355 976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CONSULTING AS</a:t>
            </a:r>
          </a:p>
        </p:txBody>
      </p:sp>
    </p:spTree>
  </p:cSld>
  <p:clrMapOvr>
    <a:masterClrMapping xmlns:a="http://schemas.openxmlformats.org/drawingml/2006/main"/>
  </p:clrMapOvr>
</p:sld>
</file>