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4c52075a80b44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a7e0e9a3fbe4209"/>
  </p:sldMasterIdLst>
  <p:sldIdLst>
    <p:sldId xmlns:r="http://schemas.openxmlformats.org/officeDocument/2006/relationships" id="256" r:id="R37b30bf46b6e4220"/>
    <p:sldId xmlns:r="http://schemas.openxmlformats.org/officeDocument/2006/relationships" id="257" r:id="Raccade177ce94c48"/>
    <p:sldId xmlns:r="http://schemas.openxmlformats.org/officeDocument/2006/relationships" id="258" r:id="R86de9d380fd24795"/>
    <p:sldId xmlns:r="http://schemas.openxmlformats.org/officeDocument/2006/relationships" id="259" r:id="R4adb220496584a1c"/>
    <p:sldId xmlns:r="http://schemas.openxmlformats.org/officeDocument/2006/relationships" id="260" r:id="Re2449956cb824565"/>
    <p:sldId xmlns:r="http://schemas.openxmlformats.org/officeDocument/2006/relationships" id="261" r:id="R7bd296fe63e14cff"/>
    <p:sldId xmlns:r="http://schemas.openxmlformats.org/officeDocument/2006/relationships" id="262" r:id="Rf0225c7d365f4b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7e0e9a3fbe4209" /><Relationship Type="http://schemas.openxmlformats.org/officeDocument/2006/relationships/slide" Target="/ppt/slides/slide1.xml" Id="R37b30bf46b6e4220" /><Relationship Type="http://schemas.openxmlformats.org/officeDocument/2006/relationships/slide" Target="/ppt/slides/slide2.xml" Id="Raccade177ce94c48" /><Relationship Type="http://schemas.openxmlformats.org/officeDocument/2006/relationships/slide" Target="/ppt/slides/slide3.xml" Id="R86de9d380fd24795" /><Relationship Type="http://schemas.openxmlformats.org/officeDocument/2006/relationships/slide" Target="/ppt/slides/slide4.xml" Id="R4adb220496584a1c" /><Relationship Type="http://schemas.openxmlformats.org/officeDocument/2006/relationships/slide" Target="/ppt/slides/slide5.xml" Id="Re2449956cb824565" /><Relationship Type="http://schemas.openxmlformats.org/officeDocument/2006/relationships/slide" Target="/ppt/slides/slide6.xml" Id="R7bd296fe63e14cff" /><Relationship Type="http://schemas.openxmlformats.org/officeDocument/2006/relationships/slide" Target="/ppt/slides/slide7.xml" Id="Rf0225c7d365f4b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7d12f4b32045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654140341410b" /><Relationship Type="http://schemas.openxmlformats.org/officeDocument/2006/relationships/theme" Target="/ppt/slideMasters/theme/theme1.xml" Id="Rd3f811425e734c8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d065414034141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d9ecca9b4478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404e42cb23435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eadf4c4ee54a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63ec2f8734b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81903a1b7e4e8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35a732134f4e6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86232877eb48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H-AG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H-AG HOLDING AS ble etablert [år] og holder til i Fosser.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−298 869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5 844 040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8 792 828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GREPPERUD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Botnersæterveien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1963 Fosser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930 354 600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H-AG HOLDING AS</a:t>
            </a:r>
          </a:p>
        </p:txBody>
      </p:sp>
    </p:spTree>
  </p:cSld>
  <p:clrMapOvr>
    <a:masterClrMapping xmlns:a="http://schemas.openxmlformats.org/drawingml/2006/main"/>
  </p:clrMapOvr>
</p:sld>
</file>