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f9cffca4e8b4be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1b5a3a1481240bd"/>
  </p:sldMasterIdLst>
  <p:sldIdLst>
    <p:sldId xmlns:r="http://schemas.openxmlformats.org/officeDocument/2006/relationships" id="256" r:id="Rd6027babbc264c32"/>
    <p:sldId xmlns:r="http://schemas.openxmlformats.org/officeDocument/2006/relationships" id="257" r:id="R60b1613ee0e64cb8"/>
    <p:sldId xmlns:r="http://schemas.openxmlformats.org/officeDocument/2006/relationships" id="258" r:id="R087630750e0e446e"/>
    <p:sldId xmlns:r="http://schemas.openxmlformats.org/officeDocument/2006/relationships" id="259" r:id="R1a8427c90db44d61"/>
    <p:sldId xmlns:r="http://schemas.openxmlformats.org/officeDocument/2006/relationships" id="260" r:id="Rdeaca36c19904baa"/>
    <p:sldId xmlns:r="http://schemas.openxmlformats.org/officeDocument/2006/relationships" id="261" r:id="R5e6db5cba4414efd"/>
    <p:sldId xmlns:r="http://schemas.openxmlformats.org/officeDocument/2006/relationships" id="262" r:id="R854978affb574d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b5a3a1481240bd" /><Relationship Type="http://schemas.openxmlformats.org/officeDocument/2006/relationships/slide" Target="/ppt/slides/slide1.xml" Id="Rd6027babbc264c32" /><Relationship Type="http://schemas.openxmlformats.org/officeDocument/2006/relationships/slide" Target="/ppt/slides/slide2.xml" Id="R60b1613ee0e64cb8" /><Relationship Type="http://schemas.openxmlformats.org/officeDocument/2006/relationships/slide" Target="/ppt/slides/slide3.xml" Id="R087630750e0e446e" /><Relationship Type="http://schemas.openxmlformats.org/officeDocument/2006/relationships/slide" Target="/ppt/slides/slide4.xml" Id="R1a8427c90db44d61" /><Relationship Type="http://schemas.openxmlformats.org/officeDocument/2006/relationships/slide" Target="/ppt/slides/slide5.xml" Id="Rdeaca36c19904baa" /><Relationship Type="http://schemas.openxmlformats.org/officeDocument/2006/relationships/slide" Target="/ppt/slides/slide6.xml" Id="R5e6db5cba4414efd" /><Relationship Type="http://schemas.openxmlformats.org/officeDocument/2006/relationships/slide" Target="/ppt/slides/slide7.xml" Id="R854978affb574d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609440a9414c5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680c27a19c42f6" /><Relationship Type="http://schemas.openxmlformats.org/officeDocument/2006/relationships/theme" Target="/ppt/slideMasters/theme/theme1.xml" Id="Rd31cd8a2b97648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680c27a19c42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fc04f19fda436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cecb65d6c648f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08aebcc9b943f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1a2e1b43704b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d39842c3994b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53625ba9004b2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54026a5c7543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ACCENTRA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ACCENTRA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ACCENTRA REGNSKAP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ACCENTRA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ACCENTRA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ACCENTRA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3 751 909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672 060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476 522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403 648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1 700 201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ACCENTRA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ARAL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ACCENTRA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Glynitveien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1400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930 341 932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ACCENTRA REGNSKAP AS</a:t>
            </a:r>
          </a:p>
        </p:txBody>
      </p:sp>
    </p:spTree>
  </p:cSld>
  <p:clrMapOvr>
    <a:masterClrMapping xmlns:a="http://schemas.openxmlformats.org/drawingml/2006/main"/>
  </p:clrMapOvr>
</p:sld>
</file>