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ead861523542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b6f0d164fa452a"/>
  </p:sldMasterIdLst>
  <p:sldIdLst>
    <p:sldId xmlns:r="http://schemas.openxmlformats.org/officeDocument/2006/relationships" id="256" r:id="R44b7872a9b674fa3"/>
    <p:sldId xmlns:r="http://schemas.openxmlformats.org/officeDocument/2006/relationships" id="257" r:id="Rd8312485e0b84a1d"/>
    <p:sldId xmlns:r="http://schemas.openxmlformats.org/officeDocument/2006/relationships" id="258" r:id="R87cd2ffc20084c6b"/>
    <p:sldId xmlns:r="http://schemas.openxmlformats.org/officeDocument/2006/relationships" id="259" r:id="R2510e03fd2db42a0"/>
    <p:sldId xmlns:r="http://schemas.openxmlformats.org/officeDocument/2006/relationships" id="260" r:id="Rc547f8d873c64465"/>
    <p:sldId xmlns:r="http://schemas.openxmlformats.org/officeDocument/2006/relationships" id="261" r:id="Rabe2b46c5d9b4afd"/>
    <p:sldId xmlns:r="http://schemas.openxmlformats.org/officeDocument/2006/relationships" id="262" r:id="R1ca812f9ab924a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b6f0d164fa452a" /><Relationship Type="http://schemas.openxmlformats.org/officeDocument/2006/relationships/slide" Target="/ppt/slides/slide1.xml" Id="R44b7872a9b674fa3" /><Relationship Type="http://schemas.openxmlformats.org/officeDocument/2006/relationships/slide" Target="/ppt/slides/slide2.xml" Id="Rd8312485e0b84a1d" /><Relationship Type="http://schemas.openxmlformats.org/officeDocument/2006/relationships/slide" Target="/ppt/slides/slide3.xml" Id="R87cd2ffc20084c6b" /><Relationship Type="http://schemas.openxmlformats.org/officeDocument/2006/relationships/slide" Target="/ppt/slides/slide4.xml" Id="R2510e03fd2db42a0" /><Relationship Type="http://schemas.openxmlformats.org/officeDocument/2006/relationships/slide" Target="/ppt/slides/slide5.xml" Id="Rc547f8d873c64465" /><Relationship Type="http://schemas.openxmlformats.org/officeDocument/2006/relationships/slide" Target="/ppt/slides/slide6.xml" Id="Rabe2b46c5d9b4afd" /><Relationship Type="http://schemas.openxmlformats.org/officeDocument/2006/relationships/slide" Target="/ppt/slides/slide7.xml" Id="R1ca812f9ab924a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e0cb429ebe44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def1dfe1f44208" /><Relationship Type="http://schemas.openxmlformats.org/officeDocument/2006/relationships/theme" Target="/ppt/slideMasters/theme/theme1.xml" Id="R9178f6203cd448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def1dfe1f442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71aacb618d4b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2f30ea6a6c4f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d2b77a423743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703954224c4e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6bd61ecf14f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5188e0eaf14c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3ad3a0ca924a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TWB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TWB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TWB AS ble etablert [år] og holder til i Vear.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TWB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TWB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TWB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2 833 924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96 768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483 156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1 743 195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TWB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TOMAS WENGER BREKKE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TWB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Tomas W. Brekke, Marihøneveien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3172 Vear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930 341 304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TWB AS</a:t>
            </a:r>
          </a:p>
        </p:txBody>
      </p:sp>
    </p:spTree>
  </p:cSld>
  <p:clrMapOvr>
    <a:masterClrMapping xmlns:a="http://schemas.openxmlformats.org/drawingml/2006/main"/>
  </p:clrMapOvr>
</p:sld>
</file>