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21d8daa6a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c6741b13a4e89"/>
  </p:sldMasterIdLst>
  <p:sldIdLst>
    <p:sldId xmlns:r="http://schemas.openxmlformats.org/officeDocument/2006/relationships" id="256" r:id="R579548ce6e3347c7"/>
    <p:sldId xmlns:r="http://schemas.openxmlformats.org/officeDocument/2006/relationships" id="257" r:id="R4be1950a0d5a4c8f"/>
    <p:sldId xmlns:r="http://schemas.openxmlformats.org/officeDocument/2006/relationships" id="258" r:id="R4fcd52b1661e4815"/>
    <p:sldId xmlns:r="http://schemas.openxmlformats.org/officeDocument/2006/relationships" id="259" r:id="R544159075df0416f"/>
    <p:sldId xmlns:r="http://schemas.openxmlformats.org/officeDocument/2006/relationships" id="260" r:id="Ra92680cd34f445da"/>
    <p:sldId xmlns:r="http://schemas.openxmlformats.org/officeDocument/2006/relationships" id="261" r:id="R950630b683c84a39"/>
    <p:sldId xmlns:r="http://schemas.openxmlformats.org/officeDocument/2006/relationships" id="262" r:id="Raf6a2208734846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c6741b13a4e89" /><Relationship Type="http://schemas.openxmlformats.org/officeDocument/2006/relationships/slide" Target="/ppt/slides/slide1.xml" Id="R579548ce6e3347c7" /><Relationship Type="http://schemas.openxmlformats.org/officeDocument/2006/relationships/slide" Target="/ppt/slides/slide2.xml" Id="R4be1950a0d5a4c8f" /><Relationship Type="http://schemas.openxmlformats.org/officeDocument/2006/relationships/slide" Target="/ppt/slides/slide3.xml" Id="R4fcd52b1661e4815" /><Relationship Type="http://schemas.openxmlformats.org/officeDocument/2006/relationships/slide" Target="/ppt/slides/slide4.xml" Id="R544159075df0416f" /><Relationship Type="http://schemas.openxmlformats.org/officeDocument/2006/relationships/slide" Target="/ppt/slides/slide5.xml" Id="Ra92680cd34f445da" /><Relationship Type="http://schemas.openxmlformats.org/officeDocument/2006/relationships/slide" Target="/ppt/slides/slide6.xml" Id="R950630b683c84a39" /><Relationship Type="http://schemas.openxmlformats.org/officeDocument/2006/relationships/slide" Target="/ppt/slides/slide7.xml" Id="Raf6a2208734846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c7c0b63ba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88b2d32544982" /><Relationship Type="http://schemas.openxmlformats.org/officeDocument/2006/relationships/theme" Target="/ppt/slideMasters/theme/theme1.xml" Id="R13551739def2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188b2d3254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73344ef5b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5972ff66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9dbf9ce9b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89b4b6b94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fd5c01d6e40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1b204c45843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a6baf267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