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b1658a92864f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6f98dcec5b4b60"/>
  </p:sldMasterIdLst>
  <p:sldIdLst>
    <p:sldId xmlns:r="http://schemas.openxmlformats.org/officeDocument/2006/relationships" id="256" r:id="R488b60481ecd4527"/>
    <p:sldId xmlns:r="http://schemas.openxmlformats.org/officeDocument/2006/relationships" id="257" r:id="Rc99b66de9a1540f7"/>
    <p:sldId xmlns:r="http://schemas.openxmlformats.org/officeDocument/2006/relationships" id="258" r:id="Rd8fd5490625f47bc"/>
    <p:sldId xmlns:r="http://schemas.openxmlformats.org/officeDocument/2006/relationships" id="259" r:id="R5af7377edaa3417a"/>
    <p:sldId xmlns:r="http://schemas.openxmlformats.org/officeDocument/2006/relationships" id="260" r:id="R050628825edd4a43"/>
    <p:sldId xmlns:r="http://schemas.openxmlformats.org/officeDocument/2006/relationships" id="261" r:id="R45169145592c4b6e"/>
    <p:sldId xmlns:r="http://schemas.openxmlformats.org/officeDocument/2006/relationships" id="262" r:id="R8e64161ec65b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f98dcec5b4b60" /><Relationship Type="http://schemas.openxmlformats.org/officeDocument/2006/relationships/slide" Target="/ppt/slides/slide1.xml" Id="R488b60481ecd4527" /><Relationship Type="http://schemas.openxmlformats.org/officeDocument/2006/relationships/slide" Target="/ppt/slides/slide2.xml" Id="Rc99b66de9a1540f7" /><Relationship Type="http://schemas.openxmlformats.org/officeDocument/2006/relationships/slide" Target="/ppt/slides/slide3.xml" Id="Rd8fd5490625f47bc" /><Relationship Type="http://schemas.openxmlformats.org/officeDocument/2006/relationships/slide" Target="/ppt/slides/slide4.xml" Id="R5af7377edaa3417a" /><Relationship Type="http://schemas.openxmlformats.org/officeDocument/2006/relationships/slide" Target="/ppt/slides/slide5.xml" Id="R050628825edd4a43" /><Relationship Type="http://schemas.openxmlformats.org/officeDocument/2006/relationships/slide" Target="/ppt/slides/slide6.xml" Id="R45169145592c4b6e" /><Relationship Type="http://schemas.openxmlformats.org/officeDocument/2006/relationships/slide" Target="/ppt/slides/slide7.xml" Id="R8e64161ec65b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286a397844e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750c6358e4aad" /><Relationship Type="http://schemas.openxmlformats.org/officeDocument/2006/relationships/theme" Target="/ppt/slideMasters/theme/theme1.xml" Id="R5cf0d609b33b4a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a750c6358e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70481f659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a11efe0dc47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4ba2811a644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b8577e68d49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be3a561f44e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21d260ea246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02b71650d47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23 766 175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76 218 064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STABILO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&amp; NORDAL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NORBECK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NEMAG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ANEH AS</a:t>
            </a:r>
          </a:p>
        </p:txBody>
      </p:sp>
    </p:spTree>
  </p:cSld>
  <p:clrMapOvr>
    <a:masterClrMapping xmlns:a="http://schemas.openxmlformats.org/drawingml/2006/main"/>
  </p:clrMapOvr>
</p:sld>
</file>