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0cf666cea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130ea013b4923"/>
  </p:sldMasterIdLst>
  <p:sldIdLst>
    <p:sldId xmlns:r="http://schemas.openxmlformats.org/officeDocument/2006/relationships" id="256" r:id="R3bcace4baee24469"/>
    <p:sldId xmlns:r="http://schemas.openxmlformats.org/officeDocument/2006/relationships" id="257" r:id="R22976979d6d043db"/>
    <p:sldId xmlns:r="http://schemas.openxmlformats.org/officeDocument/2006/relationships" id="258" r:id="R62866fc3d9c94e8d"/>
    <p:sldId xmlns:r="http://schemas.openxmlformats.org/officeDocument/2006/relationships" id="259" r:id="R7e1333d0af0845fa"/>
    <p:sldId xmlns:r="http://schemas.openxmlformats.org/officeDocument/2006/relationships" id="260" r:id="Refb9069ccd354a32"/>
    <p:sldId xmlns:r="http://schemas.openxmlformats.org/officeDocument/2006/relationships" id="261" r:id="R823b4ed051db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130ea013b4923" /><Relationship Type="http://schemas.openxmlformats.org/officeDocument/2006/relationships/slide" Target="/ppt/slides/slide1.xml" Id="R3bcace4baee24469" /><Relationship Type="http://schemas.openxmlformats.org/officeDocument/2006/relationships/slide" Target="/ppt/slides/slide2.xml" Id="R22976979d6d043db" /><Relationship Type="http://schemas.openxmlformats.org/officeDocument/2006/relationships/slide" Target="/ppt/slides/slide3.xml" Id="R62866fc3d9c94e8d" /><Relationship Type="http://schemas.openxmlformats.org/officeDocument/2006/relationships/slide" Target="/ppt/slides/slide4.xml" Id="R7e1333d0af0845fa" /><Relationship Type="http://schemas.openxmlformats.org/officeDocument/2006/relationships/slide" Target="/ppt/slides/slide5.xml" Id="Refb9069ccd354a32" /><Relationship Type="http://schemas.openxmlformats.org/officeDocument/2006/relationships/slide" Target="/ppt/slides/slide6.xml" Id="R823b4ed051db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c24e18c3048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1db4e09b04098" /><Relationship Type="http://schemas.openxmlformats.org/officeDocument/2006/relationships/theme" Target="/ppt/slideMasters/theme/theme1.xml" Id="Rb4dc3f3199e6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1db4e09b040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cb32477ee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04d70283e42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d99589785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10dcd220e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a0d142363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9109a5ba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ETNE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ETNE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30 960 782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20 701 020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21 899 870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295 240 219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326 009 908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