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3f071adad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1117fa2274916"/>
  </p:sldMasterIdLst>
  <p:sldIdLst>
    <p:sldId xmlns:r="http://schemas.openxmlformats.org/officeDocument/2006/relationships" id="256" r:id="R371f4cefb51a46ce"/>
    <p:sldId xmlns:r="http://schemas.openxmlformats.org/officeDocument/2006/relationships" id="257" r:id="Rbe20655bbb194d50"/>
    <p:sldId xmlns:r="http://schemas.openxmlformats.org/officeDocument/2006/relationships" id="258" r:id="R7f735117fe524627"/>
    <p:sldId xmlns:r="http://schemas.openxmlformats.org/officeDocument/2006/relationships" id="259" r:id="Rb8457717ad074c8f"/>
    <p:sldId xmlns:r="http://schemas.openxmlformats.org/officeDocument/2006/relationships" id="260" r:id="R315fcd1f270c4632"/>
    <p:sldId xmlns:r="http://schemas.openxmlformats.org/officeDocument/2006/relationships" id="261" r:id="R8eeef81a8a4b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1117fa2274916" /><Relationship Type="http://schemas.openxmlformats.org/officeDocument/2006/relationships/slide" Target="/ppt/slides/slide1.xml" Id="R371f4cefb51a46ce" /><Relationship Type="http://schemas.openxmlformats.org/officeDocument/2006/relationships/slide" Target="/ppt/slides/slide2.xml" Id="Rbe20655bbb194d50" /><Relationship Type="http://schemas.openxmlformats.org/officeDocument/2006/relationships/slide" Target="/ppt/slides/slide3.xml" Id="R7f735117fe524627" /><Relationship Type="http://schemas.openxmlformats.org/officeDocument/2006/relationships/slide" Target="/ppt/slides/slide4.xml" Id="Rb8457717ad074c8f" /><Relationship Type="http://schemas.openxmlformats.org/officeDocument/2006/relationships/slide" Target="/ppt/slides/slide5.xml" Id="R315fcd1f270c4632" /><Relationship Type="http://schemas.openxmlformats.org/officeDocument/2006/relationships/slide" Target="/ppt/slides/slide6.xml" Id="R8eeef81a8a4b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77ff12d10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434e0e5a4c12" /><Relationship Type="http://schemas.openxmlformats.org/officeDocument/2006/relationships/theme" Target="/ppt/slideMasters/theme/theme1.xml" Id="Rfd51eb2d8aec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6434e0e5a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6dd18e0bd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41327b7c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b2b8fd06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6d9602e6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3ee082e6e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f956d094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