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bd177fb05f40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9ebcf5e176d4b4b"/>
  </p:sldMasterIdLst>
  <p:sldIdLst>
    <p:sldId xmlns:r="http://schemas.openxmlformats.org/officeDocument/2006/relationships" id="256" r:id="R8318763a5c7a4b8f"/>
    <p:sldId xmlns:r="http://schemas.openxmlformats.org/officeDocument/2006/relationships" id="257" r:id="R882561169fc440c5"/>
    <p:sldId xmlns:r="http://schemas.openxmlformats.org/officeDocument/2006/relationships" id="258" r:id="R718e141c65bd4172"/>
    <p:sldId xmlns:r="http://schemas.openxmlformats.org/officeDocument/2006/relationships" id="259" r:id="Rb2507676982a4730"/>
    <p:sldId xmlns:r="http://schemas.openxmlformats.org/officeDocument/2006/relationships" id="260" r:id="R355ef292a7a24f19"/>
    <p:sldId xmlns:r="http://schemas.openxmlformats.org/officeDocument/2006/relationships" id="261" r:id="R2051c1be8347497f"/>
    <p:sldId xmlns:r="http://schemas.openxmlformats.org/officeDocument/2006/relationships" id="262" r:id="R3feb7bfd86e94c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9ebcf5e176d4b4b" /><Relationship Type="http://schemas.openxmlformats.org/officeDocument/2006/relationships/slide" Target="/ppt/slides/slide1.xml" Id="R8318763a5c7a4b8f" /><Relationship Type="http://schemas.openxmlformats.org/officeDocument/2006/relationships/slide" Target="/ppt/slides/slide2.xml" Id="R882561169fc440c5" /><Relationship Type="http://schemas.openxmlformats.org/officeDocument/2006/relationships/slide" Target="/ppt/slides/slide3.xml" Id="R718e141c65bd4172" /><Relationship Type="http://schemas.openxmlformats.org/officeDocument/2006/relationships/slide" Target="/ppt/slides/slide4.xml" Id="Rb2507676982a4730" /><Relationship Type="http://schemas.openxmlformats.org/officeDocument/2006/relationships/slide" Target="/ppt/slides/slide5.xml" Id="R355ef292a7a24f19" /><Relationship Type="http://schemas.openxmlformats.org/officeDocument/2006/relationships/slide" Target="/ppt/slides/slide6.xml" Id="R2051c1be8347497f" /><Relationship Type="http://schemas.openxmlformats.org/officeDocument/2006/relationships/slide" Target="/ppt/slides/slide7.xml" Id="R3feb7bfd86e94c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178fa34ae046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20b1be526348a2" /><Relationship Type="http://schemas.openxmlformats.org/officeDocument/2006/relationships/theme" Target="/ppt/slideMasters/theme/theme1.xml" Id="Rf11787ec6a3b43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20b1be526348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34ed14a4bd4e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33b7efb1694d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df5f67c19348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2e38db016340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eaf7b589c24a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35f204a6cf42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5340fad9e244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MÆHLE &amp; 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MÆHLE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MÆHLE &amp; CO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MÆHLE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MÆHLE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MÆHLE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−1 150 519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−1 866 810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20 446 509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MÆHLE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ANDRE RYKHUS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MÆHLE &amp; 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Færøygata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4009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930 291 927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MÆHLE &amp; CO AS</a:t>
            </a:r>
          </a:p>
        </p:txBody>
      </p:sp>
    </p:spTree>
  </p:cSld>
  <p:clrMapOvr>
    <a:masterClrMapping xmlns:a="http://schemas.openxmlformats.org/drawingml/2006/main"/>
  </p:clrMapOvr>
</p:sld>
</file>