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f10c0ffc1b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a6951504b4a91"/>
  </p:sldMasterIdLst>
  <p:sldIdLst>
    <p:sldId xmlns:r="http://schemas.openxmlformats.org/officeDocument/2006/relationships" id="256" r:id="R131dc445997e498c"/>
    <p:sldId xmlns:r="http://schemas.openxmlformats.org/officeDocument/2006/relationships" id="257" r:id="Rd8fc200ae1774356"/>
    <p:sldId xmlns:r="http://schemas.openxmlformats.org/officeDocument/2006/relationships" id="258" r:id="Ra211e12d4415498f"/>
    <p:sldId xmlns:r="http://schemas.openxmlformats.org/officeDocument/2006/relationships" id="259" r:id="R43934515699d46fa"/>
    <p:sldId xmlns:r="http://schemas.openxmlformats.org/officeDocument/2006/relationships" id="260" r:id="R38a527c659f64907"/>
    <p:sldId xmlns:r="http://schemas.openxmlformats.org/officeDocument/2006/relationships" id="261" r:id="R9b98ecc2ea0d4b8f"/>
    <p:sldId xmlns:r="http://schemas.openxmlformats.org/officeDocument/2006/relationships" id="262" r:id="Re84b5f8d6a4a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a6951504b4a91" /><Relationship Type="http://schemas.openxmlformats.org/officeDocument/2006/relationships/slide" Target="/ppt/slides/slide1.xml" Id="R131dc445997e498c" /><Relationship Type="http://schemas.openxmlformats.org/officeDocument/2006/relationships/slide" Target="/ppt/slides/slide2.xml" Id="Rd8fc200ae1774356" /><Relationship Type="http://schemas.openxmlformats.org/officeDocument/2006/relationships/slide" Target="/ppt/slides/slide3.xml" Id="Ra211e12d4415498f" /><Relationship Type="http://schemas.openxmlformats.org/officeDocument/2006/relationships/slide" Target="/ppt/slides/slide4.xml" Id="R43934515699d46fa" /><Relationship Type="http://schemas.openxmlformats.org/officeDocument/2006/relationships/slide" Target="/ppt/slides/slide5.xml" Id="R38a527c659f64907" /><Relationship Type="http://schemas.openxmlformats.org/officeDocument/2006/relationships/slide" Target="/ppt/slides/slide6.xml" Id="R9b98ecc2ea0d4b8f" /><Relationship Type="http://schemas.openxmlformats.org/officeDocument/2006/relationships/slide" Target="/ppt/slides/slide7.xml" Id="Re84b5f8d6a4a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46c08f638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a4202b2c0441f" /><Relationship Type="http://schemas.openxmlformats.org/officeDocument/2006/relationships/theme" Target="/ppt/slideMasters/theme/theme1.xml" Id="R1b488495c33e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6a4202b2c0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109231eca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6290f248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b0bbbd047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ad438b3f3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65086768749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c3e0b232c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870cc461b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ROLFSENG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ROLFSENG AS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686 840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855 277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ANDRE ROLFSENG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930 290 831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ROLFSENG AS</a:t>
            </a:r>
          </a:p>
        </p:txBody>
      </p:sp>
    </p:spTree>
  </p:cSld>
  <p:clrMapOvr>
    <a:masterClrMapping xmlns:a="http://schemas.openxmlformats.org/drawingml/2006/main"/>
  </p:clrMapOvr>
</p:sld>
</file>