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a812a654de4e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9246b15e9410b"/>
  </p:sldMasterIdLst>
  <p:sldIdLst>
    <p:sldId xmlns:r="http://schemas.openxmlformats.org/officeDocument/2006/relationships" id="256" r:id="Rf33859b87dcf421f"/>
    <p:sldId xmlns:r="http://schemas.openxmlformats.org/officeDocument/2006/relationships" id="257" r:id="R6d3cf10a93ae4d04"/>
    <p:sldId xmlns:r="http://schemas.openxmlformats.org/officeDocument/2006/relationships" id="258" r:id="R3bb1e9d4fa65493e"/>
    <p:sldId xmlns:r="http://schemas.openxmlformats.org/officeDocument/2006/relationships" id="259" r:id="Rfaf6b6e1fecc4ebe"/>
    <p:sldId xmlns:r="http://schemas.openxmlformats.org/officeDocument/2006/relationships" id="260" r:id="R89a37eab55904388"/>
    <p:sldId xmlns:r="http://schemas.openxmlformats.org/officeDocument/2006/relationships" id="261" r:id="R37a453005f604662"/>
    <p:sldId xmlns:r="http://schemas.openxmlformats.org/officeDocument/2006/relationships" id="262" r:id="Rb3cb681e53f64d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9246b15e9410b" /><Relationship Type="http://schemas.openxmlformats.org/officeDocument/2006/relationships/slide" Target="/ppt/slides/slide1.xml" Id="Rf33859b87dcf421f" /><Relationship Type="http://schemas.openxmlformats.org/officeDocument/2006/relationships/slide" Target="/ppt/slides/slide2.xml" Id="R6d3cf10a93ae4d04" /><Relationship Type="http://schemas.openxmlformats.org/officeDocument/2006/relationships/slide" Target="/ppt/slides/slide3.xml" Id="R3bb1e9d4fa65493e" /><Relationship Type="http://schemas.openxmlformats.org/officeDocument/2006/relationships/slide" Target="/ppt/slides/slide4.xml" Id="Rfaf6b6e1fecc4ebe" /><Relationship Type="http://schemas.openxmlformats.org/officeDocument/2006/relationships/slide" Target="/ppt/slides/slide5.xml" Id="R89a37eab55904388" /><Relationship Type="http://schemas.openxmlformats.org/officeDocument/2006/relationships/slide" Target="/ppt/slides/slide6.xml" Id="R37a453005f604662" /><Relationship Type="http://schemas.openxmlformats.org/officeDocument/2006/relationships/slide" Target="/ppt/slides/slide7.xml" Id="Rb3cb681e53f64d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0f9bfdc324f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73244755f400d" /><Relationship Type="http://schemas.openxmlformats.org/officeDocument/2006/relationships/theme" Target="/ppt/slideMasters/theme/theme1.xml" Id="R02c8aeedcf4448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73244755f40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20f67b5f5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1462e54c644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7fdcb50fc40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25cee8f814b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5ed72e9724e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b97250a6144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f8133f3f344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