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b8a9a8a87d4b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dfedd7fb54af0"/>
  </p:sldMasterIdLst>
  <p:sldIdLst>
    <p:sldId xmlns:r="http://schemas.openxmlformats.org/officeDocument/2006/relationships" id="256" r:id="R263b8e1fd3af430d"/>
    <p:sldId xmlns:r="http://schemas.openxmlformats.org/officeDocument/2006/relationships" id="257" r:id="Rf34e7e8d229a4450"/>
    <p:sldId xmlns:r="http://schemas.openxmlformats.org/officeDocument/2006/relationships" id="258" r:id="Rb55c8ac0066b4d81"/>
    <p:sldId xmlns:r="http://schemas.openxmlformats.org/officeDocument/2006/relationships" id="259" r:id="Rbe7647a2df7149e6"/>
    <p:sldId xmlns:r="http://schemas.openxmlformats.org/officeDocument/2006/relationships" id="260" r:id="R7a544a283fda45cb"/>
    <p:sldId xmlns:r="http://schemas.openxmlformats.org/officeDocument/2006/relationships" id="261" r:id="R3d913ea375b0498b"/>
    <p:sldId xmlns:r="http://schemas.openxmlformats.org/officeDocument/2006/relationships" id="262" r:id="R6778e01a56e647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dfedd7fb54af0" /><Relationship Type="http://schemas.openxmlformats.org/officeDocument/2006/relationships/slide" Target="/ppt/slides/slide1.xml" Id="R263b8e1fd3af430d" /><Relationship Type="http://schemas.openxmlformats.org/officeDocument/2006/relationships/slide" Target="/ppt/slides/slide2.xml" Id="Rf34e7e8d229a4450" /><Relationship Type="http://schemas.openxmlformats.org/officeDocument/2006/relationships/slide" Target="/ppt/slides/slide3.xml" Id="Rb55c8ac0066b4d81" /><Relationship Type="http://schemas.openxmlformats.org/officeDocument/2006/relationships/slide" Target="/ppt/slides/slide4.xml" Id="Rbe7647a2df7149e6" /><Relationship Type="http://schemas.openxmlformats.org/officeDocument/2006/relationships/slide" Target="/ppt/slides/slide5.xml" Id="R7a544a283fda45cb" /><Relationship Type="http://schemas.openxmlformats.org/officeDocument/2006/relationships/slide" Target="/ppt/slides/slide6.xml" Id="R3d913ea375b0498b" /><Relationship Type="http://schemas.openxmlformats.org/officeDocument/2006/relationships/slide" Target="/ppt/slides/slide7.xml" Id="R6778e01a56e647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098609adb42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1a7c022c84710" /><Relationship Type="http://schemas.openxmlformats.org/officeDocument/2006/relationships/theme" Target="/ppt/slideMasters/theme/theme1.xml" Id="Rfabdc9679e584a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b1a7c022c8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e6a7c543c44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827604331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f8186654d4f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a40985e5442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79689d66e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b8dc4b74548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a0cf5cbff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3 993 937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 LARS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 JOHN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 TORE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930 268 240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SKARGÅRDEN AS</a:t>
            </a:r>
          </a:p>
        </p:txBody>
      </p:sp>
    </p:spTree>
  </p:cSld>
  <p:clrMapOvr>
    <a:masterClrMapping xmlns:a="http://schemas.openxmlformats.org/drawingml/2006/main"/>
  </p:clrMapOvr>
</p:sld>
</file>