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7af3f75109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1cbd3ba1d4b7e"/>
  </p:sldMasterIdLst>
  <p:sldIdLst>
    <p:sldId xmlns:r="http://schemas.openxmlformats.org/officeDocument/2006/relationships" id="256" r:id="R619effe653e448b2"/>
    <p:sldId xmlns:r="http://schemas.openxmlformats.org/officeDocument/2006/relationships" id="257" r:id="Rf9188e49bf6b4def"/>
    <p:sldId xmlns:r="http://schemas.openxmlformats.org/officeDocument/2006/relationships" id="258" r:id="R86ad848e6a104360"/>
    <p:sldId xmlns:r="http://schemas.openxmlformats.org/officeDocument/2006/relationships" id="259" r:id="Rf08a706678584c66"/>
    <p:sldId xmlns:r="http://schemas.openxmlformats.org/officeDocument/2006/relationships" id="260" r:id="R959e985429944808"/>
    <p:sldId xmlns:r="http://schemas.openxmlformats.org/officeDocument/2006/relationships" id="261" r:id="R55cbbcaed3a74344"/>
    <p:sldId xmlns:r="http://schemas.openxmlformats.org/officeDocument/2006/relationships" id="262" r:id="R05a10a07b4ed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1cbd3ba1d4b7e" /><Relationship Type="http://schemas.openxmlformats.org/officeDocument/2006/relationships/slide" Target="/ppt/slides/slide1.xml" Id="R619effe653e448b2" /><Relationship Type="http://schemas.openxmlformats.org/officeDocument/2006/relationships/slide" Target="/ppt/slides/slide2.xml" Id="Rf9188e49bf6b4def" /><Relationship Type="http://schemas.openxmlformats.org/officeDocument/2006/relationships/slide" Target="/ppt/slides/slide3.xml" Id="R86ad848e6a104360" /><Relationship Type="http://schemas.openxmlformats.org/officeDocument/2006/relationships/slide" Target="/ppt/slides/slide4.xml" Id="Rf08a706678584c66" /><Relationship Type="http://schemas.openxmlformats.org/officeDocument/2006/relationships/slide" Target="/ppt/slides/slide5.xml" Id="R959e985429944808" /><Relationship Type="http://schemas.openxmlformats.org/officeDocument/2006/relationships/slide" Target="/ppt/slides/slide6.xml" Id="R55cbbcaed3a74344" /><Relationship Type="http://schemas.openxmlformats.org/officeDocument/2006/relationships/slide" Target="/ppt/slides/slide7.xml" Id="R05a10a07b4ed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55c7d166e49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8bb1d46ae4cab" /><Relationship Type="http://schemas.openxmlformats.org/officeDocument/2006/relationships/theme" Target="/ppt/slideMasters/theme/theme1.xml" Id="Rc723d15e736e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68bb1d46ae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d5f395f93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f6eaa00e641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bd576d21942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cf5fccd23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ff83edc2a4d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ffe1b434c46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13a101778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KFS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KFS CONSULTING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1 189 623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856 187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1 211 328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FREMDRIFT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Lynghaugen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930 260 053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