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cd7e2451543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6b66ec26c402d"/>
  </p:sldMasterIdLst>
  <p:sldIdLst>
    <p:sldId xmlns:r="http://schemas.openxmlformats.org/officeDocument/2006/relationships" id="256" r:id="Ra1fef2cc27ed4f4c"/>
    <p:sldId xmlns:r="http://schemas.openxmlformats.org/officeDocument/2006/relationships" id="257" r:id="R9c5e10b4599e4539"/>
    <p:sldId xmlns:r="http://schemas.openxmlformats.org/officeDocument/2006/relationships" id="258" r:id="Radca147af586404b"/>
    <p:sldId xmlns:r="http://schemas.openxmlformats.org/officeDocument/2006/relationships" id="259" r:id="Rceaf047d2fe347c9"/>
    <p:sldId xmlns:r="http://schemas.openxmlformats.org/officeDocument/2006/relationships" id="260" r:id="R4c89b2fdedf1447b"/>
    <p:sldId xmlns:r="http://schemas.openxmlformats.org/officeDocument/2006/relationships" id="261" r:id="Rb2ef0dbf3e3142eb"/>
    <p:sldId xmlns:r="http://schemas.openxmlformats.org/officeDocument/2006/relationships" id="262" r:id="R6bc31905e24b43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6b66ec26c402d" /><Relationship Type="http://schemas.openxmlformats.org/officeDocument/2006/relationships/slide" Target="/ppt/slides/slide1.xml" Id="Ra1fef2cc27ed4f4c" /><Relationship Type="http://schemas.openxmlformats.org/officeDocument/2006/relationships/slide" Target="/ppt/slides/slide2.xml" Id="R9c5e10b4599e4539" /><Relationship Type="http://schemas.openxmlformats.org/officeDocument/2006/relationships/slide" Target="/ppt/slides/slide3.xml" Id="Radca147af586404b" /><Relationship Type="http://schemas.openxmlformats.org/officeDocument/2006/relationships/slide" Target="/ppt/slides/slide4.xml" Id="Rceaf047d2fe347c9" /><Relationship Type="http://schemas.openxmlformats.org/officeDocument/2006/relationships/slide" Target="/ppt/slides/slide5.xml" Id="R4c89b2fdedf1447b" /><Relationship Type="http://schemas.openxmlformats.org/officeDocument/2006/relationships/slide" Target="/ppt/slides/slide6.xml" Id="Rb2ef0dbf3e3142eb" /><Relationship Type="http://schemas.openxmlformats.org/officeDocument/2006/relationships/slide" Target="/ppt/slides/slide7.xml" Id="R6bc31905e24b43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c90b22fc4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582488014250" /><Relationship Type="http://schemas.openxmlformats.org/officeDocument/2006/relationships/theme" Target="/ppt/slideMasters/theme/theme1.xml" Id="R22dd6fb7d8f4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65824880142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7ab05e38a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0550c0f8a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9876a5f1b4b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c3b1284ea42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0a49a4f43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72df3d3fa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cd44796da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 SOLAR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12 691 596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−2 365 797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−2 735 361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6 161 024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