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d6ae3c35841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fd4ee867ad4b0f"/>
  </p:sldMasterIdLst>
  <p:sldIdLst>
    <p:sldId xmlns:r="http://schemas.openxmlformats.org/officeDocument/2006/relationships" id="256" r:id="Rec1506b747aa4145"/>
    <p:sldId xmlns:r="http://schemas.openxmlformats.org/officeDocument/2006/relationships" id="257" r:id="Rf1596fd6c6274611"/>
    <p:sldId xmlns:r="http://schemas.openxmlformats.org/officeDocument/2006/relationships" id="258" r:id="R37fb02f9b5d54a74"/>
    <p:sldId xmlns:r="http://schemas.openxmlformats.org/officeDocument/2006/relationships" id="259" r:id="Re186a13bc60c49ed"/>
    <p:sldId xmlns:r="http://schemas.openxmlformats.org/officeDocument/2006/relationships" id="260" r:id="Rda0c87767ee742cc"/>
    <p:sldId xmlns:r="http://schemas.openxmlformats.org/officeDocument/2006/relationships" id="261" r:id="Rac6f93c03b4a47ef"/>
    <p:sldId xmlns:r="http://schemas.openxmlformats.org/officeDocument/2006/relationships" id="262" r:id="Rbeccff6dd8734d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d4ee867ad4b0f" /><Relationship Type="http://schemas.openxmlformats.org/officeDocument/2006/relationships/slide" Target="/ppt/slides/slide1.xml" Id="Rec1506b747aa4145" /><Relationship Type="http://schemas.openxmlformats.org/officeDocument/2006/relationships/slide" Target="/ppt/slides/slide2.xml" Id="Rf1596fd6c6274611" /><Relationship Type="http://schemas.openxmlformats.org/officeDocument/2006/relationships/slide" Target="/ppt/slides/slide3.xml" Id="R37fb02f9b5d54a74" /><Relationship Type="http://schemas.openxmlformats.org/officeDocument/2006/relationships/slide" Target="/ppt/slides/slide4.xml" Id="Re186a13bc60c49ed" /><Relationship Type="http://schemas.openxmlformats.org/officeDocument/2006/relationships/slide" Target="/ppt/slides/slide5.xml" Id="Rda0c87767ee742cc" /><Relationship Type="http://schemas.openxmlformats.org/officeDocument/2006/relationships/slide" Target="/ppt/slides/slide6.xml" Id="Rac6f93c03b4a47ef" /><Relationship Type="http://schemas.openxmlformats.org/officeDocument/2006/relationships/slide" Target="/ppt/slides/slide7.xml" Id="Rbeccff6dd8734d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4adec9eb6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31cc3c5ac482f" /><Relationship Type="http://schemas.openxmlformats.org/officeDocument/2006/relationships/theme" Target="/ppt/slideMasters/theme/theme1.xml" Id="R4870a443ca38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31cc3c5ac48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c5ff642784e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0f2d90ffc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6a51e8392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73ffae3fc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0638619fa46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5c7b4628644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3c718fa614d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1 061 293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ROSSAVIK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