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6cec8d4a202435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9e7e42c9d604581"/>
  </p:sldMasterIdLst>
  <p:sldIdLst>
    <p:sldId xmlns:r="http://schemas.openxmlformats.org/officeDocument/2006/relationships" id="256" r:id="Rd7f0f15923a44517"/>
    <p:sldId xmlns:r="http://schemas.openxmlformats.org/officeDocument/2006/relationships" id="257" r:id="Rb19614bad85449f4"/>
    <p:sldId xmlns:r="http://schemas.openxmlformats.org/officeDocument/2006/relationships" id="258" r:id="R0d2a60356f054a7e"/>
    <p:sldId xmlns:r="http://schemas.openxmlformats.org/officeDocument/2006/relationships" id="259" r:id="R8c55b0de72744a77"/>
    <p:sldId xmlns:r="http://schemas.openxmlformats.org/officeDocument/2006/relationships" id="260" r:id="R8402a3b9209b4e01"/>
    <p:sldId xmlns:r="http://schemas.openxmlformats.org/officeDocument/2006/relationships" id="261" r:id="Re0fac395f108471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e7e42c9d604581" /><Relationship Type="http://schemas.openxmlformats.org/officeDocument/2006/relationships/slide" Target="/ppt/slides/slide1.xml" Id="Rd7f0f15923a44517" /><Relationship Type="http://schemas.openxmlformats.org/officeDocument/2006/relationships/slide" Target="/ppt/slides/slide2.xml" Id="Rb19614bad85449f4" /><Relationship Type="http://schemas.openxmlformats.org/officeDocument/2006/relationships/slide" Target="/ppt/slides/slide3.xml" Id="R0d2a60356f054a7e" /><Relationship Type="http://schemas.openxmlformats.org/officeDocument/2006/relationships/slide" Target="/ppt/slides/slide4.xml" Id="R8c55b0de72744a77" /><Relationship Type="http://schemas.openxmlformats.org/officeDocument/2006/relationships/slide" Target="/ppt/slides/slide5.xml" Id="R8402a3b9209b4e01" /><Relationship Type="http://schemas.openxmlformats.org/officeDocument/2006/relationships/slide" Target="/ppt/slides/slide6.xml" Id="Re0fac395f108471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34a29cb9ee4a7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1751fac5d44d4e" /><Relationship Type="http://schemas.openxmlformats.org/officeDocument/2006/relationships/theme" Target="/ppt/slideMasters/theme/theme1.xml" Id="R26d13d774ba645d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f1751fac5d44d4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624e1052e64d5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50184cde2e459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ac84c40de6409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cc2d29a496484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46ebb6463149b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efd26a3e16403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GAID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GAID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GAID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GAID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GAID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GAID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Prost Ottesens vei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4325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930 232 521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GAID AS</a:t>
            </a:r>
          </a:p>
        </p:txBody>
      </p:sp>
    </p:spTree>
  </p:cSld>
  <p:clrMapOvr>
    <a:masterClrMapping xmlns:a="http://schemas.openxmlformats.org/drawingml/2006/main"/>
  </p:clrMapOvr>
</p:sld>
</file>