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3a2c762947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935390996441b"/>
  </p:sldMasterIdLst>
  <p:sldIdLst>
    <p:sldId xmlns:r="http://schemas.openxmlformats.org/officeDocument/2006/relationships" id="256" r:id="R9c6d38982cc44460"/>
    <p:sldId xmlns:r="http://schemas.openxmlformats.org/officeDocument/2006/relationships" id="257" r:id="R685fcc31504f4d68"/>
    <p:sldId xmlns:r="http://schemas.openxmlformats.org/officeDocument/2006/relationships" id="258" r:id="R0ed43e42645f434b"/>
    <p:sldId xmlns:r="http://schemas.openxmlformats.org/officeDocument/2006/relationships" id="259" r:id="R198abf890ff346f1"/>
    <p:sldId xmlns:r="http://schemas.openxmlformats.org/officeDocument/2006/relationships" id="260" r:id="R9608ad3c03f34e9a"/>
    <p:sldId xmlns:r="http://schemas.openxmlformats.org/officeDocument/2006/relationships" id="261" r:id="R9169d6063f374b73"/>
    <p:sldId xmlns:r="http://schemas.openxmlformats.org/officeDocument/2006/relationships" id="262" r:id="R4935a52bc349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935390996441b" /><Relationship Type="http://schemas.openxmlformats.org/officeDocument/2006/relationships/slide" Target="/ppt/slides/slide1.xml" Id="R9c6d38982cc44460" /><Relationship Type="http://schemas.openxmlformats.org/officeDocument/2006/relationships/slide" Target="/ppt/slides/slide2.xml" Id="R685fcc31504f4d68" /><Relationship Type="http://schemas.openxmlformats.org/officeDocument/2006/relationships/slide" Target="/ppt/slides/slide3.xml" Id="R0ed43e42645f434b" /><Relationship Type="http://schemas.openxmlformats.org/officeDocument/2006/relationships/slide" Target="/ppt/slides/slide4.xml" Id="R198abf890ff346f1" /><Relationship Type="http://schemas.openxmlformats.org/officeDocument/2006/relationships/slide" Target="/ppt/slides/slide5.xml" Id="R9608ad3c03f34e9a" /><Relationship Type="http://schemas.openxmlformats.org/officeDocument/2006/relationships/slide" Target="/ppt/slides/slide6.xml" Id="R9169d6063f374b73" /><Relationship Type="http://schemas.openxmlformats.org/officeDocument/2006/relationships/slide" Target="/ppt/slides/slide7.xml" Id="R4935a52bc349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5c329f5b0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baae759e54a01" /><Relationship Type="http://schemas.openxmlformats.org/officeDocument/2006/relationships/theme" Target="/ppt/slideMasters/theme/theme1.xml" Id="R4bbc44231f1341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baae759e54a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3f4610b9b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8cfb307643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5fe1c9f43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c529df65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d617a0e65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d6089eb2643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2747ae14548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PASHBAME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PASHBAME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HARJO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Stallovegen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PASHBAME INVEST AS</a:t>
            </a:r>
          </a:p>
        </p:txBody>
      </p:sp>
    </p:spTree>
  </p:cSld>
  <p:clrMapOvr>
    <a:masterClrMapping xmlns:a="http://schemas.openxmlformats.org/drawingml/2006/main"/>
  </p:clrMapOvr>
</p:sld>
</file>