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223d84c63447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9420fbc81643d6"/>
  </p:sldMasterIdLst>
  <p:sldIdLst>
    <p:sldId xmlns:r="http://schemas.openxmlformats.org/officeDocument/2006/relationships" id="256" r:id="R9e0698a18e654c5f"/>
    <p:sldId xmlns:r="http://schemas.openxmlformats.org/officeDocument/2006/relationships" id="257" r:id="R68edb56fc03a4200"/>
    <p:sldId xmlns:r="http://schemas.openxmlformats.org/officeDocument/2006/relationships" id="258" r:id="R702c96c605094a57"/>
    <p:sldId xmlns:r="http://schemas.openxmlformats.org/officeDocument/2006/relationships" id="259" r:id="Rab9a537c27344d27"/>
    <p:sldId xmlns:r="http://schemas.openxmlformats.org/officeDocument/2006/relationships" id="260" r:id="R1ea955778c554291"/>
    <p:sldId xmlns:r="http://schemas.openxmlformats.org/officeDocument/2006/relationships" id="261" r:id="R075267a571a74791"/>
    <p:sldId xmlns:r="http://schemas.openxmlformats.org/officeDocument/2006/relationships" id="262" r:id="R14c1f386990548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9420fbc81643d6" /><Relationship Type="http://schemas.openxmlformats.org/officeDocument/2006/relationships/slide" Target="/ppt/slides/slide1.xml" Id="R9e0698a18e654c5f" /><Relationship Type="http://schemas.openxmlformats.org/officeDocument/2006/relationships/slide" Target="/ppt/slides/slide2.xml" Id="R68edb56fc03a4200" /><Relationship Type="http://schemas.openxmlformats.org/officeDocument/2006/relationships/slide" Target="/ppt/slides/slide3.xml" Id="R702c96c605094a57" /><Relationship Type="http://schemas.openxmlformats.org/officeDocument/2006/relationships/slide" Target="/ppt/slides/slide4.xml" Id="Rab9a537c27344d27" /><Relationship Type="http://schemas.openxmlformats.org/officeDocument/2006/relationships/slide" Target="/ppt/slides/slide5.xml" Id="R1ea955778c554291" /><Relationship Type="http://schemas.openxmlformats.org/officeDocument/2006/relationships/slide" Target="/ppt/slides/slide6.xml" Id="R075267a571a74791" /><Relationship Type="http://schemas.openxmlformats.org/officeDocument/2006/relationships/slide" Target="/ppt/slides/slide7.xml" Id="R14c1f386990548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23339ebacf44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fd82330954aed" /><Relationship Type="http://schemas.openxmlformats.org/officeDocument/2006/relationships/theme" Target="/ppt/slideMasters/theme/theme1.xml" Id="R319f7668d6f04b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3fd82330954a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a55e7543c4d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948a28d964d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25d3698c84b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fba9580724e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0042905714c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16c1fe37c45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fd12e84d047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ROTNES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ROTNES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532 402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−408 931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−864 606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15 321 514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32 533 796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NORGESGRUPPEN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Karenslyst allé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930 224 340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ROTNES EIENDOM AS</a:t>
            </a:r>
          </a:p>
        </p:txBody>
      </p:sp>
    </p:spTree>
  </p:cSld>
  <p:clrMapOvr>
    <a:masterClrMapping xmlns:a="http://schemas.openxmlformats.org/drawingml/2006/main"/>
  </p:clrMapOvr>
</p:sld>
</file>