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30a55a2a66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ed395bc3e14f82"/>
  </p:sldMasterIdLst>
  <p:sldIdLst>
    <p:sldId xmlns:r="http://schemas.openxmlformats.org/officeDocument/2006/relationships" id="256" r:id="R4c2189f132a34146"/>
    <p:sldId xmlns:r="http://schemas.openxmlformats.org/officeDocument/2006/relationships" id="257" r:id="R714adc5e21014ef6"/>
    <p:sldId xmlns:r="http://schemas.openxmlformats.org/officeDocument/2006/relationships" id="258" r:id="Rf377a820124b4fe9"/>
    <p:sldId xmlns:r="http://schemas.openxmlformats.org/officeDocument/2006/relationships" id="259" r:id="R811c24c1a17d4e6f"/>
    <p:sldId xmlns:r="http://schemas.openxmlformats.org/officeDocument/2006/relationships" id="260" r:id="Rd1fcdbf8879d4f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ed395bc3e14f82" /><Relationship Type="http://schemas.openxmlformats.org/officeDocument/2006/relationships/slide" Target="/ppt/slides/slide1.xml" Id="R4c2189f132a34146" /><Relationship Type="http://schemas.openxmlformats.org/officeDocument/2006/relationships/slide" Target="/ppt/slides/slide2.xml" Id="R714adc5e21014ef6" /><Relationship Type="http://schemas.openxmlformats.org/officeDocument/2006/relationships/slide" Target="/ppt/slides/slide3.xml" Id="Rf377a820124b4fe9" /><Relationship Type="http://schemas.openxmlformats.org/officeDocument/2006/relationships/slide" Target="/ppt/slides/slide4.xml" Id="R811c24c1a17d4e6f" /><Relationship Type="http://schemas.openxmlformats.org/officeDocument/2006/relationships/slide" Target="/ppt/slides/slide5.xml" Id="Rd1fcdbf8879d4f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5c7138eff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8a8f5b11c4c53" /><Relationship Type="http://schemas.openxmlformats.org/officeDocument/2006/relationships/theme" Target="/ppt/slideMasters/theme/theme1.xml" Id="R1fbffd6f52ce41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58a8f5b11c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311cbd90c4a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288c40cc042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1cdff2f2040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767e510db4e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79aa91f7b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DOMI BYGGSERVICE PRZEMYSLAW DOMIZA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 BYGGSERVICE PRZEMYSLAW DOMIZA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DOMI BYGGSERVICE PRZEMYSLAW DOMIZA ble etablert [år] og holder til i Hovden I Setesdal.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 BYGGSERVICE PRZEMYSLAW DOMIZA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 BYGGSERVICE PRZEMYSLAW DOMIZA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 BYGGSERVICE PRZEMYSLAW DOMIZA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Røyrvikåsen bustadfelt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4755 Hovden I Setesdal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930 223 204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DOMI BYGGSERVICE PRZEMYSLAW DOMIZA</a:t>
            </a:r>
          </a:p>
        </p:txBody>
      </p:sp>
    </p:spTree>
  </p:cSld>
  <p:clrMapOvr>
    <a:masterClrMapping xmlns:a="http://schemas.openxmlformats.org/drawingml/2006/main"/>
  </p:clrMapOvr>
</p:sld>
</file>