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37dc166abb41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a62d545e8d4013"/>
  </p:sldMasterIdLst>
  <p:sldIdLst>
    <p:sldId xmlns:r="http://schemas.openxmlformats.org/officeDocument/2006/relationships" id="256" r:id="Re0ea1fb0b9d54485"/>
    <p:sldId xmlns:r="http://schemas.openxmlformats.org/officeDocument/2006/relationships" id="257" r:id="R10a42b71e9934e6e"/>
    <p:sldId xmlns:r="http://schemas.openxmlformats.org/officeDocument/2006/relationships" id="258" r:id="R9a918aa5e1f84abc"/>
    <p:sldId xmlns:r="http://schemas.openxmlformats.org/officeDocument/2006/relationships" id="259" r:id="R196bfecb04d64124"/>
    <p:sldId xmlns:r="http://schemas.openxmlformats.org/officeDocument/2006/relationships" id="260" r:id="R8818b77bfd7d4832"/>
    <p:sldId xmlns:r="http://schemas.openxmlformats.org/officeDocument/2006/relationships" id="261" r:id="R9ec792421ae24b0d"/>
    <p:sldId xmlns:r="http://schemas.openxmlformats.org/officeDocument/2006/relationships" id="262" r:id="R8e72993087e54b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62d545e8d4013" /><Relationship Type="http://schemas.openxmlformats.org/officeDocument/2006/relationships/slide" Target="/ppt/slides/slide1.xml" Id="Re0ea1fb0b9d54485" /><Relationship Type="http://schemas.openxmlformats.org/officeDocument/2006/relationships/slide" Target="/ppt/slides/slide2.xml" Id="R10a42b71e9934e6e" /><Relationship Type="http://schemas.openxmlformats.org/officeDocument/2006/relationships/slide" Target="/ppt/slides/slide3.xml" Id="R9a918aa5e1f84abc" /><Relationship Type="http://schemas.openxmlformats.org/officeDocument/2006/relationships/slide" Target="/ppt/slides/slide4.xml" Id="R196bfecb04d64124" /><Relationship Type="http://schemas.openxmlformats.org/officeDocument/2006/relationships/slide" Target="/ppt/slides/slide5.xml" Id="R8818b77bfd7d4832" /><Relationship Type="http://schemas.openxmlformats.org/officeDocument/2006/relationships/slide" Target="/ppt/slides/slide6.xml" Id="R9ec792421ae24b0d" /><Relationship Type="http://schemas.openxmlformats.org/officeDocument/2006/relationships/slide" Target="/ppt/slides/slide7.xml" Id="R8e72993087e54b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7438cd49248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4cbd514c04a04" /><Relationship Type="http://schemas.openxmlformats.org/officeDocument/2006/relationships/theme" Target="/ppt/slideMasters/theme/theme1.xml" Id="Rfdfa331acda643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54cbd514c04a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de8a91e3140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50458b5724f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5429c36c248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5e98320ae4f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73ccb66e340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56a31ee1249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f1a118f4c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ØIJORD &amp; AANES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ØIJORD &amp; AANES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404 813 056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27 898 512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53 050 198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373 534 628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668 579 866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 RANA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Stigerplatåveien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930 223 085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