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413d19b19840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2533c7a6034616"/>
  </p:sldMasterIdLst>
  <p:sldIdLst>
    <p:sldId xmlns:r="http://schemas.openxmlformats.org/officeDocument/2006/relationships" id="256" r:id="Raed8e2b2ef97465e"/>
    <p:sldId xmlns:r="http://schemas.openxmlformats.org/officeDocument/2006/relationships" id="257" r:id="Rbbf2088303a9474b"/>
    <p:sldId xmlns:r="http://schemas.openxmlformats.org/officeDocument/2006/relationships" id="258" r:id="Rb53c2a2132fe4072"/>
    <p:sldId xmlns:r="http://schemas.openxmlformats.org/officeDocument/2006/relationships" id="259" r:id="R6c57fa2b06204e50"/>
    <p:sldId xmlns:r="http://schemas.openxmlformats.org/officeDocument/2006/relationships" id="260" r:id="R4c497398b8d04286"/>
    <p:sldId xmlns:r="http://schemas.openxmlformats.org/officeDocument/2006/relationships" id="261" r:id="R6543e0b77d0f4eb3"/>
    <p:sldId xmlns:r="http://schemas.openxmlformats.org/officeDocument/2006/relationships" id="262" r:id="R8b7ff596f46c44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2533c7a6034616" /><Relationship Type="http://schemas.openxmlformats.org/officeDocument/2006/relationships/slide" Target="/ppt/slides/slide1.xml" Id="Raed8e2b2ef97465e" /><Relationship Type="http://schemas.openxmlformats.org/officeDocument/2006/relationships/slide" Target="/ppt/slides/slide2.xml" Id="Rbbf2088303a9474b" /><Relationship Type="http://schemas.openxmlformats.org/officeDocument/2006/relationships/slide" Target="/ppt/slides/slide3.xml" Id="Rb53c2a2132fe4072" /><Relationship Type="http://schemas.openxmlformats.org/officeDocument/2006/relationships/slide" Target="/ppt/slides/slide4.xml" Id="R6c57fa2b06204e50" /><Relationship Type="http://schemas.openxmlformats.org/officeDocument/2006/relationships/slide" Target="/ppt/slides/slide5.xml" Id="R4c497398b8d04286" /><Relationship Type="http://schemas.openxmlformats.org/officeDocument/2006/relationships/slide" Target="/ppt/slides/slide6.xml" Id="R6543e0b77d0f4eb3" /><Relationship Type="http://schemas.openxmlformats.org/officeDocument/2006/relationships/slide" Target="/ppt/slides/slide7.xml" Id="R8b7ff596f46c44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a5ce61885b4f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a1b68959d94159" /><Relationship Type="http://schemas.openxmlformats.org/officeDocument/2006/relationships/theme" Target="/ppt/slideMasters/theme/theme1.xml" Id="Rf98a8e9efede4c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a1b68959d941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f3a3035a84c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0c76f856e4f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9dbdc5bcb744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3ec06d80d46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b9892d0df4a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294725f144f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227bcac49148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SST DEVELOPMENT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SST DEVELOPMENT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1 474 280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1 421 921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1 141 795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1 551 752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2 370 503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SELLÆG TYSLAND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Sverre Sellæg Tysland, P. T. Mallings vei 48E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930 221 872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SST DEVELOPMENT AS</a:t>
            </a:r>
          </a:p>
        </p:txBody>
      </p:sp>
    </p:spTree>
  </p:cSld>
  <p:clrMapOvr>
    <a:masterClrMapping xmlns:a="http://schemas.openxmlformats.org/drawingml/2006/main"/>
  </p:clrMapOvr>
</p:sld>
</file>