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d8e45341d749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c03feb29f94fbd"/>
  </p:sldMasterIdLst>
  <p:sldIdLst>
    <p:sldId xmlns:r="http://schemas.openxmlformats.org/officeDocument/2006/relationships" id="256" r:id="R62c5c7dd84f2468d"/>
    <p:sldId xmlns:r="http://schemas.openxmlformats.org/officeDocument/2006/relationships" id="257" r:id="Rc675443b007044cd"/>
    <p:sldId xmlns:r="http://schemas.openxmlformats.org/officeDocument/2006/relationships" id="258" r:id="R18d3397ba21743ef"/>
    <p:sldId xmlns:r="http://schemas.openxmlformats.org/officeDocument/2006/relationships" id="259" r:id="R55a1a03654e34f90"/>
    <p:sldId xmlns:r="http://schemas.openxmlformats.org/officeDocument/2006/relationships" id="260" r:id="Re6b344d0e8304ada"/>
    <p:sldId xmlns:r="http://schemas.openxmlformats.org/officeDocument/2006/relationships" id="261" r:id="R202ddcf35c224bbb"/>
    <p:sldId xmlns:r="http://schemas.openxmlformats.org/officeDocument/2006/relationships" id="262" r:id="Rfcb8838ee3a84a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c03feb29f94fbd" /><Relationship Type="http://schemas.openxmlformats.org/officeDocument/2006/relationships/slide" Target="/ppt/slides/slide1.xml" Id="R62c5c7dd84f2468d" /><Relationship Type="http://schemas.openxmlformats.org/officeDocument/2006/relationships/slide" Target="/ppt/slides/slide2.xml" Id="Rc675443b007044cd" /><Relationship Type="http://schemas.openxmlformats.org/officeDocument/2006/relationships/slide" Target="/ppt/slides/slide3.xml" Id="R18d3397ba21743ef" /><Relationship Type="http://schemas.openxmlformats.org/officeDocument/2006/relationships/slide" Target="/ppt/slides/slide4.xml" Id="R55a1a03654e34f90" /><Relationship Type="http://schemas.openxmlformats.org/officeDocument/2006/relationships/slide" Target="/ppt/slides/slide5.xml" Id="Re6b344d0e8304ada" /><Relationship Type="http://schemas.openxmlformats.org/officeDocument/2006/relationships/slide" Target="/ppt/slides/slide6.xml" Id="R202ddcf35c224bbb" /><Relationship Type="http://schemas.openxmlformats.org/officeDocument/2006/relationships/slide" Target="/ppt/slides/slide7.xml" Id="Rfcb8838ee3a84a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22dec9e24546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d6fb3f7a34ce0" /><Relationship Type="http://schemas.openxmlformats.org/officeDocument/2006/relationships/theme" Target="/ppt/slideMasters/theme/theme1.xml" Id="R8fc8f35b9c7849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dd6fb3f7a34c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6248473d545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c52e9692b46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8b890e4984a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78dff56704d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778953f2a4c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7ac9abba342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5017d86bd4e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UMA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UNA FALCK HALVORSEN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Klæbuveien 128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930 217 638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UMA AS</a:t>
            </a:r>
          </a:p>
        </p:txBody>
      </p:sp>
    </p:spTree>
  </p:cSld>
  <p:clrMapOvr>
    <a:masterClrMapping xmlns:a="http://schemas.openxmlformats.org/drawingml/2006/main"/>
  </p:clrMapOvr>
</p:sld>
</file>