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30ac2ae3c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0feadec0b48dc"/>
  </p:sldMasterIdLst>
  <p:sldIdLst>
    <p:sldId xmlns:r="http://schemas.openxmlformats.org/officeDocument/2006/relationships" id="256" r:id="R5d44d918326d4a06"/>
    <p:sldId xmlns:r="http://schemas.openxmlformats.org/officeDocument/2006/relationships" id="257" r:id="R23b0977651bf486c"/>
    <p:sldId xmlns:r="http://schemas.openxmlformats.org/officeDocument/2006/relationships" id="258" r:id="R577f0c96aab64353"/>
    <p:sldId xmlns:r="http://schemas.openxmlformats.org/officeDocument/2006/relationships" id="259" r:id="R40193959904e4bc1"/>
    <p:sldId xmlns:r="http://schemas.openxmlformats.org/officeDocument/2006/relationships" id="260" r:id="R46945fdcd1d4407e"/>
    <p:sldId xmlns:r="http://schemas.openxmlformats.org/officeDocument/2006/relationships" id="261" r:id="Re7f6ad9af665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0feadec0b48dc" /><Relationship Type="http://schemas.openxmlformats.org/officeDocument/2006/relationships/slide" Target="/ppt/slides/slide1.xml" Id="R5d44d918326d4a06" /><Relationship Type="http://schemas.openxmlformats.org/officeDocument/2006/relationships/slide" Target="/ppt/slides/slide2.xml" Id="R23b0977651bf486c" /><Relationship Type="http://schemas.openxmlformats.org/officeDocument/2006/relationships/slide" Target="/ppt/slides/slide3.xml" Id="R577f0c96aab64353" /><Relationship Type="http://schemas.openxmlformats.org/officeDocument/2006/relationships/slide" Target="/ppt/slides/slide4.xml" Id="R40193959904e4bc1" /><Relationship Type="http://schemas.openxmlformats.org/officeDocument/2006/relationships/slide" Target="/ppt/slides/slide5.xml" Id="R46945fdcd1d4407e" /><Relationship Type="http://schemas.openxmlformats.org/officeDocument/2006/relationships/slide" Target="/ppt/slides/slide6.xml" Id="Re7f6ad9af665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94daaf730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5e72af7244cb" /><Relationship Type="http://schemas.openxmlformats.org/officeDocument/2006/relationships/theme" Target="/ppt/slideMasters/theme/theme1.xml" Id="R2f81a8ea694c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85e72af72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cf0953b0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08fc8ef8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5eb9c9c27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ea1edafb4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e5ad29a13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510e645f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