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c5dd8c63c374d6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b68ab2c1a0d4677"/>
  </p:sldMasterIdLst>
  <p:sldIdLst>
    <p:sldId xmlns:r="http://schemas.openxmlformats.org/officeDocument/2006/relationships" id="256" r:id="Rfdfab523b3904b4f"/>
    <p:sldId xmlns:r="http://schemas.openxmlformats.org/officeDocument/2006/relationships" id="257" r:id="Rf7952479c7cf419d"/>
    <p:sldId xmlns:r="http://schemas.openxmlformats.org/officeDocument/2006/relationships" id="258" r:id="Rd72c5633d8b74c82"/>
    <p:sldId xmlns:r="http://schemas.openxmlformats.org/officeDocument/2006/relationships" id="259" r:id="R8ab684e3b2c0476e"/>
    <p:sldId xmlns:r="http://schemas.openxmlformats.org/officeDocument/2006/relationships" id="260" r:id="Rf3c3e9c25e854360"/>
    <p:sldId xmlns:r="http://schemas.openxmlformats.org/officeDocument/2006/relationships" id="261" r:id="R2b4ced194e8b458a"/>
    <p:sldId xmlns:r="http://schemas.openxmlformats.org/officeDocument/2006/relationships" id="262" r:id="R2808afff599d432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68ab2c1a0d4677" /><Relationship Type="http://schemas.openxmlformats.org/officeDocument/2006/relationships/slide" Target="/ppt/slides/slide1.xml" Id="Rfdfab523b3904b4f" /><Relationship Type="http://schemas.openxmlformats.org/officeDocument/2006/relationships/slide" Target="/ppt/slides/slide2.xml" Id="Rf7952479c7cf419d" /><Relationship Type="http://schemas.openxmlformats.org/officeDocument/2006/relationships/slide" Target="/ppt/slides/slide3.xml" Id="Rd72c5633d8b74c82" /><Relationship Type="http://schemas.openxmlformats.org/officeDocument/2006/relationships/slide" Target="/ppt/slides/slide4.xml" Id="R8ab684e3b2c0476e" /><Relationship Type="http://schemas.openxmlformats.org/officeDocument/2006/relationships/slide" Target="/ppt/slides/slide5.xml" Id="Rf3c3e9c25e854360" /><Relationship Type="http://schemas.openxmlformats.org/officeDocument/2006/relationships/slide" Target="/ppt/slides/slide6.xml" Id="R2b4ced194e8b458a" /><Relationship Type="http://schemas.openxmlformats.org/officeDocument/2006/relationships/slide" Target="/ppt/slides/slide7.xml" Id="R2808afff599d432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d00e1921a5496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b593562ee542fc" /><Relationship Type="http://schemas.openxmlformats.org/officeDocument/2006/relationships/theme" Target="/ppt/slideMasters/theme/theme1.xml" Id="R28a38e9be227442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7b593562ee542f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14a524dad146f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3dd505fc5b405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0978db09c640d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178348e1954e4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04309a0a14447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9bb575e80848a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4f0f19ebb44be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HELLER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HELLER HOLDING AS ble etablert [år] og holder til i Askim.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−61 568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284 128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11 886 406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12 105 837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CHRISTIAN HELLER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Trøgstadveien 121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1814 Askim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930 211 079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HELLER HOLDING AS</a:t>
            </a:r>
          </a:p>
        </p:txBody>
      </p:sp>
    </p:spTree>
  </p:cSld>
  <p:clrMapOvr>
    <a:masterClrMapping xmlns:a="http://schemas.openxmlformats.org/drawingml/2006/main"/>
  </p:clrMapOvr>
</p:sld>
</file>