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d272a0924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74c4166064cf6"/>
  </p:sldMasterIdLst>
  <p:sldIdLst>
    <p:sldId xmlns:r="http://schemas.openxmlformats.org/officeDocument/2006/relationships" id="256" r:id="R2b2c955cc16246a0"/>
    <p:sldId xmlns:r="http://schemas.openxmlformats.org/officeDocument/2006/relationships" id="257" r:id="Rab5d121468044d9c"/>
    <p:sldId xmlns:r="http://schemas.openxmlformats.org/officeDocument/2006/relationships" id="258" r:id="R427926c139fb4435"/>
    <p:sldId xmlns:r="http://schemas.openxmlformats.org/officeDocument/2006/relationships" id="259" r:id="R12dd335a34cf48b3"/>
    <p:sldId xmlns:r="http://schemas.openxmlformats.org/officeDocument/2006/relationships" id="260" r:id="R5edb6d87153841e5"/>
    <p:sldId xmlns:r="http://schemas.openxmlformats.org/officeDocument/2006/relationships" id="261" r:id="R49558a67cba64f19"/>
    <p:sldId xmlns:r="http://schemas.openxmlformats.org/officeDocument/2006/relationships" id="262" r:id="Ra143ce49576d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74c4166064cf6" /><Relationship Type="http://schemas.openxmlformats.org/officeDocument/2006/relationships/slide" Target="/ppt/slides/slide1.xml" Id="R2b2c955cc16246a0" /><Relationship Type="http://schemas.openxmlformats.org/officeDocument/2006/relationships/slide" Target="/ppt/slides/slide2.xml" Id="Rab5d121468044d9c" /><Relationship Type="http://schemas.openxmlformats.org/officeDocument/2006/relationships/slide" Target="/ppt/slides/slide3.xml" Id="R427926c139fb4435" /><Relationship Type="http://schemas.openxmlformats.org/officeDocument/2006/relationships/slide" Target="/ppt/slides/slide4.xml" Id="R12dd335a34cf48b3" /><Relationship Type="http://schemas.openxmlformats.org/officeDocument/2006/relationships/slide" Target="/ppt/slides/slide5.xml" Id="R5edb6d87153841e5" /><Relationship Type="http://schemas.openxmlformats.org/officeDocument/2006/relationships/slide" Target="/ppt/slides/slide6.xml" Id="R49558a67cba64f19" /><Relationship Type="http://schemas.openxmlformats.org/officeDocument/2006/relationships/slide" Target="/ppt/slides/slide7.xml" Id="Ra143ce49576d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44a0ae3d5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58a2b055e4aae" /><Relationship Type="http://schemas.openxmlformats.org/officeDocument/2006/relationships/theme" Target="/ppt/slideMasters/theme/theme1.xml" Id="Rb8faba72e9ef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58a2b055e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39bbfe6c1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17998fd0f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86efc0fcf4a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67248aa6f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6d7b12fb2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2847b65e0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40936dcee4d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STEINEBU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STEINEBU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4 018 612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SOLVANG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Brendøyvegen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6906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930 209 732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STEINEBU AS</a:t>
            </a:r>
          </a:p>
        </p:txBody>
      </p:sp>
    </p:spTree>
  </p:cSld>
  <p:clrMapOvr>
    <a:masterClrMapping xmlns:a="http://schemas.openxmlformats.org/drawingml/2006/main"/>
  </p:clrMapOvr>
</p:sld>
</file>