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0af6d72f7647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951c9a288f4ec3"/>
  </p:sldMasterIdLst>
  <p:sldIdLst>
    <p:sldId xmlns:r="http://schemas.openxmlformats.org/officeDocument/2006/relationships" id="256" r:id="Rd4c1682416614981"/>
    <p:sldId xmlns:r="http://schemas.openxmlformats.org/officeDocument/2006/relationships" id="257" r:id="R92829c9992654eae"/>
    <p:sldId xmlns:r="http://schemas.openxmlformats.org/officeDocument/2006/relationships" id="258" r:id="Re3f27a8265a546bd"/>
    <p:sldId xmlns:r="http://schemas.openxmlformats.org/officeDocument/2006/relationships" id="259" r:id="R14aad63e5cc64928"/>
    <p:sldId xmlns:r="http://schemas.openxmlformats.org/officeDocument/2006/relationships" id="260" r:id="Rfc26f491a5074a03"/>
    <p:sldId xmlns:r="http://schemas.openxmlformats.org/officeDocument/2006/relationships" id="261" r:id="R67359174e5e246aa"/>
    <p:sldId xmlns:r="http://schemas.openxmlformats.org/officeDocument/2006/relationships" id="262" r:id="Re129fb1c2ce0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51c9a288f4ec3" /><Relationship Type="http://schemas.openxmlformats.org/officeDocument/2006/relationships/slide" Target="/ppt/slides/slide1.xml" Id="Rd4c1682416614981" /><Relationship Type="http://schemas.openxmlformats.org/officeDocument/2006/relationships/slide" Target="/ppt/slides/slide2.xml" Id="R92829c9992654eae" /><Relationship Type="http://schemas.openxmlformats.org/officeDocument/2006/relationships/slide" Target="/ppt/slides/slide3.xml" Id="Re3f27a8265a546bd" /><Relationship Type="http://schemas.openxmlformats.org/officeDocument/2006/relationships/slide" Target="/ppt/slides/slide4.xml" Id="R14aad63e5cc64928" /><Relationship Type="http://schemas.openxmlformats.org/officeDocument/2006/relationships/slide" Target="/ppt/slides/slide5.xml" Id="Rfc26f491a5074a03" /><Relationship Type="http://schemas.openxmlformats.org/officeDocument/2006/relationships/slide" Target="/ppt/slides/slide6.xml" Id="R67359174e5e246aa" /><Relationship Type="http://schemas.openxmlformats.org/officeDocument/2006/relationships/slide" Target="/ppt/slides/slide7.xml" Id="Re129fb1c2ce0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90f5845ef4c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45a2b3cae4d20" /><Relationship Type="http://schemas.openxmlformats.org/officeDocument/2006/relationships/theme" Target="/ppt/slideMasters/theme/theme1.xml" Id="R2bc42335447a4c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445a2b3cae4d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d471fa5e048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a7118b27349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dcb31430c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fe48a38f54a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c2797a31742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16eec12324a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7b41931d745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ASSET MANAGEMENT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08880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930 208 868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