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4cbd442c6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b349e9d784227"/>
  </p:sldMasterIdLst>
  <p:sldIdLst>
    <p:sldId xmlns:r="http://schemas.openxmlformats.org/officeDocument/2006/relationships" id="256" r:id="R502a71ad17d04772"/>
    <p:sldId xmlns:r="http://schemas.openxmlformats.org/officeDocument/2006/relationships" id="257" r:id="Rff725f968d5043d5"/>
    <p:sldId xmlns:r="http://schemas.openxmlformats.org/officeDocument/2006/relationships" id="258" r:id="R5faf8e40d7d24a29"/>
    <p:sldId xmlns:r="http://schemas.openxmlformats.org/officeDocument/2006/relationships" id="259" r:id="Rbd1b81e431114178"/>
    <p:sldId xmlns:r="http://schemas.openxmlformats.org/officeDocument/2006/relationships" id="260" r:id="R6e0c63ccd0bb4a08"/>
    <p:sldId xmlns:r="http://schemas.openxmlformats.org/officeDocument/2006/relationships" id="261" r:id="Rc1729d9acc254e8c"/>
    <p:sldId xmlns:r="http://schemas.openxmlformats.org/officeDocument/2006/relationships" id="262" r:id="Rc7b6528b7caa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b349e9d784227" /><Relationship Type="http://schemas.openxmlformats.org/officeDocument/2006/relationships/slide" Target="/ppt/slides/slide1.xml" Id="R502a71ad17d04772" /><Relationship Type="http://schemas.openxmlformats.org/officeDocument/2006/relationships/slide" Target="/ppt/slides/slide2.xml" Id="Rff725f968d5043d5" /><Relationship Type="http://schemas.openxmlformats.org/officeDocument/2006/relationships/slide" Target="/ppt/slides/slide3.xml" Id="R5faf8e40d7d24a29" /><Relationship Type="http://schemas.openxmlformats.org/officeDocument/2006/relationships/slide" Target="/ppt/slides/slide4.xml" Id="Rbd1b81e431114178" /><Relationship Type="http://schemas.openxmlformats.org/officeDocument/2006/relationships/slide" Target="/ppt/slides/slide5.xml" Id="R6e0c63ccd0bb4a08" /><Relationship Type="http://schemas.openxmlformats.org/officeDocument/2006/relationships/slide" Target="/ppt/slides/slide6.xml" Id="Rc1729d9acc254e8c" /><Relationship Type="http://schemas.openxmlformats.org/officeDocument/2006/relationships/slide" Target="/ppt/slides/slide7.xml" Id="Rc7b6528b7caa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85850da11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06d6fc444951" /><Relationship Type="http://schemas.openxmlformats.org/officeDocument/2006/relationships/theme" Target="/ppt/slideMasters/theme/theme1.xml" Id="Rd2b51fd6b640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f06d6fc44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580372119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1d2aa1aae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19bf38560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aac18669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0663e92bb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1336ace1446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5a33d87c6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