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024eb590bd4d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ed4a93e23a4cb5"/>
  </p:sldMasterIdLst>
  <p:sldIdLst>
    <p:sldId xmlns:r="http://schemas.openxmlformats.org/officeDocument/2006/relationships" id="256" r:id="R1d5f90cca58947ac"/>
    <p:sldId xmlns:r="http://schemas.openxmlformats.org/officeDocument/2006/relationships" id="257" r:id="R2652c7cbdebe4ef6"/>
    <p:sldId xmlns:r="http://schemas.openxmlformats.org/officeDocument/2006/relationships" id="258" r:id="R4d122dbabe1c4bfa"/>
    <p:sldId xmlns:r="http://schemas.openxmlformats.org/officeDocument/2006/relationships" id="259" r:id="R90b696ba165e44d4"/>
    <p:sldId xmlns:r="http://schemas.openxmlformats.org/officeDocument/2006/relationships" id="260" r:id="Rcaa5455cb2c7456d"/>
    <p:sldId xmlns:r="http://schemas.openxmlformats.org/officeDocument/2006/relationships" id="261" r:id="R5789fbdfe5ea49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ed4a93e23a4cb5" /><Relationship Type="http://schemas.openxmlformats.org/officeDocument/2006/relationships/slide" Target="/ppt/slides/slide1.xml" Id="R1d5f90cca58947ac" /><Relationship Type="http://schemas.openxmlformats.org/officeDocument/2006/relationships/slide" Target="/ppt/slides/slide2.xml" Id="R2652c7cbdebe4ef6" /><Relationship Type="http://schemas.openxmlformats.org/officeDocument/2006/relationships/slide" Target="/ppt/slides/slide3.xml" Id="R4d122dbabe1c4bfa" /><Relationship Type="http://schemas.openxmlformats.org/officeDocument/2006/relationships/slide" Target="/ppt/slides/slide4.xml" Id="R90b696ba165e44d4" /><Relationship Type="http://schemas.openxmlformats.org/officeDocument/2006/relationships/slide" Target="/ppt/slides/slide5.xml" Id="Rcaa5455cb2c7456d" /><Relationship Type="http://schemas.openxmlformats.org/officeDocument/2006/relationships/slide" Target="/ppt/slides/slide6.xml" Id="R5789fbdfe5ea49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a6729cb2c749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eb610826a4ca4" /><Relationship Type="http://schemas.openxmlformats.org/officeDocument/2006/relationships/theme" Target="/ppt/slideMasters/theme/theme1.xml" Id="R509a34026ef647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6eb610826a4c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a68273fb347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7e55015004f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1505a9d3b45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d6767406d43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89be526b04f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855ff2a6241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ICONOMY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930 182 796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INVEST AS</a:t>
            </a:r>
          </a:p>
        </p:txBody>
      </p:sp>
    </p:spTree>
  </p:cSld>
  <p:clrMapOvr>
    <a:masterClrMapping xmlns:a="http://schemas.openxmlformats.org/drawingml/2006/main"/>
  </p:clrMapOvr>
</p:sld>
</file>