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076db922a241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9b769d6dc841e2"/>
  </p:sldMasterIdLst>
  <p:sldIdLst>
    <p:sldId xmlns:r="http://schemas.openxmlformats.org/officeDocument/2006/relationships" id="256" r:id="R5d25242797d5490b"/>
    <p:sldId xmlns:r="http://schemas.openxmlformats.org/officeDocument/2006/relationships" id="257" r:id="Rdda29fce1cb44587"/>
    <p:sldId xmlns:r="http://schemas.openxmlformats.org/officeDocument/2006/relationships" id="258" r:id="R5ba404f70f584602"/>
    <p:sldId xmlns:r="http://schemas.openxmlformats.org/officeDocument/2006/relationships" id="259" r:id="R73a90813e2774c9d"/>
    <p:sldId xmlns:r="http://schemas.openxmlformats.org/officeDocument/2006/relationships" id="260" r:id="R4dca770b65cb4a5e"/>
    <p:sldId xmlns:r="http://schemas.openxmlformats.org/officeDocument/2006/relationships" id="261" r:id="R2a3d42af57b347b7"/>
    <p:sldId xmlns:r="http://schemas.openxmlformats.org/officeDocument/2006/relationships" id="262" r:id="R2671f2c2ed004a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b769d6dc841e2" /><Relationship Type="http://schemas.openxmlformats.org/officeDocument/2006/relationships/slide" Target="/ppt/slides/slide1.xml" Id="R5d25242797d5490b" /><Relationship Type="http://schemas.openxmlformats.org/officeDocument/2006/relationships/slide" Target="/ppt/slides/slide2.xml" Id="Rdda29fce1cb44587" /><Relationship Type="http://schemas.openxmlformats.org/officeDocument/2006/relationships/slide" Target="/ppt/slides/slide3.xml" Id="R5ba404f70f584602" /><Relationship Type="http://schemas.openxmlformats.org/officeDocument/2006/relationships/slide" Target="/ppt/slides/slide4.xml" Id="R73a90813e2774c9d" /><Relationship Type="http://schemas.openxmlformats.org/officeDocument/2006/relationships/slide" Target="/ppt/slides/slide5.xml" Id="R4dca770b65cb4a5e" /><Relationship Type="http://schemas.openxmlformats.org/officeDocument/2006/relationships/slide" Target="/ppt/slides/slide6.xml" Id="R2a3d42af57b347b7" /><Relationship Type="http://schemas.openxmlformats.org/officeDocument/2006/relationships/slide" Target="/ppt/slides/slide7.xml" Id="R2671f2c2ed004a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8e768d68d64b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e0c7ae2b842de" /><Relationship Type="http://schemas.openxmlformats.org/officeDocument/2006/relationships/theme" Target="/ppt/slideMasters/theme/theme1.xml" Id="R9d486172ff2a42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8e0c7ae2b842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9fc28630c4a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6b0cb322047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21ff3829644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498ff83f74d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f0570e22b43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ea779909642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febf27bf649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CHAZ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CHAZ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885 154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110 203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2 707 707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CHARLOTTE HEGGLAND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930 172 065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