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44f3c5de0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98fabd4a44a19"/>
  </p:sldMasterIdLst>
  <p:sldIdLst>
    <p:sldId xmlns:r="http://schemas.openxmlformats.org/officeDocument/2006/relationships" id="256" r:id="R4998c6e0dc2d4add"/>
    <p:sldId xmlns:r="http://schemas.openxmlformats.org/officeDocument/2006/relationships" id="257" r:id="R5113470bb3ff454d"/>
    <p:sldId xmlns:r="http://schemas.openxmlformats.org/officeDocument/2006/relationships" id="258" r:id="Rc6e9e5e00db34632"/>
    <p:sldId xmlns:r="http://schemas.openxmlformats.org/officeDocument/2006/relationships" id="259" r:id="Rdc2fb5434e71456f"/>
    <p:sldId xmlns:r="http://schemas.openxmlformats.org/officeDocument/2006/relationships" id="260" r:id="Ra0dd9e42138f4732"/>
    <p:sldId xmlns:r="http://schemas.openxmlformats.org/officeDocument/2006/relationships" id="261" r:id="R00ce98f603e7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98fabd4a44a19" /><Relationship Type="http://schemas.openxmlformats.org/officeDocument/2006/relationships/slide" Target="/ppt/slides/slide1.xml" Id="R4998c6e0dc2d4add" /><Relationship Type="http://schemas.openxmlformats.org/officeDocument/2006/relationships/slide" Target="/ppt/slides/slide2.xml" Id="R5113470bb3ff454d" /><Relationship Type="http://schemas.openxmlformats.org/officeDocument/2006/relationships/slide" Target="/ppt/slides/slide3.xml" Id="Rc6e9e5e00db34632" /><Relationship Type="http://schemas.openxmlformats.org/officeDocument/2006/relationships/slide" Target="/ppt/slides/slide4.xml" Id="Rdc2fb5434e71456f" /><Relationship Type="http://schemas.openxmlformats.org/officeDocument/2006/relationships/slide" Target="/ppt/slides/slide5.xml" Id="Ra0dd9e42138f4732" /><Relationship Type="http://schemas.openxmlformats.org/officeDocument/2006/relationships/slide" Target="/ppt/slides/slide6.xml" Id="R00ce98f603e7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7b7f2e9fe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9ee8861a4463" /><Relationship Type="http://schemas.openxmlformats.org/officeDocument/2006/relationships/theme" Target="/ppt/slideMasters/theme/theme1.xml" Id="R519200d54419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e9ee8861a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d0af0843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4bfc45d2e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f314cc3c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290ba616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5451bde8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ff305814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