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443686990442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9c511811c44ad2"/>
  </p:sldMasterIdLst>
  <p:sldIdLst>
    <p:sldId xmlns:r="http://schemas.openxmlformats.org/officeDocument/2006/relationships" id="256" r:id="R23c54897e3f741fe"/>
    <p:sldId xmlns:r="http://schemas.openxmlformats.org/officeDocument/2006/relationships" id="257" r:id="R6e08ec2124e944ff"/>
    <p:sldId xmlns:r="http://schemas.openxmlformats.org/officeDocument/2006/relationships" id="258" r:id="Rc4b6cde3aca24882"/>
    <p:sldId xmlns:r="http://schemas.openxmlformats.org/officeDocument/2006/relationships" id="259" r:id="Rcd35a9afd274488c"/>
    <p:sldId xmlns:r="http://schemas.openxmlformats.org/officeDocument/2006/relationships" id="260" r:id="Ree4ce1a1e0c6406e"/>
    <p:sldId xmlns:r="http://schemas.openxmlformats.org/officeDocument/2006/relationships" id="261" r:id="R55b3d472e6d04d02"/>
    <p:sldId xmlns:r="http://schemas.openxmlformats.org/officeDocument/2006/relationships" id="262" r:id="Reb82aea349d448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c511811c44ad2" /><Relationship Type="http://schemas.openxmlformats.org/officeDocument/2006/relationships/slide" Target="/ppt/slides/slide1.xml" Id="R23c54897e3f741fe" /><Relationship Type="http://schemas.openxmlformats.org/officeDocument/2006/relationships/slide" Target="/ppt/slides/slide2.xml" Id="R6e08ec2124e944ff" /><Relationship Type="http://schemas.openxmlformats.org/officeDocument/2006/relationships/slide" Target="/ppt/slides/slide3.xml" Id="Rc4b6cde3aca24882" /><Relationship Type="http://schemas.openxmlformats.org/officeDocument/2006/relationships/slide" Target="/ppt/slides/slide4.xml" Id="Rcd35a9afd274488c" /><Relationship Type="http://schemas.openxmlformats.org/officeDocument/2006/relationships/slide" Target="/ppt/slides/slide5.xml" Id="Ree4ce1a1e0c6406e" /><Relationship Type="http://schemas.openxmlformats.org/officeDocument/2006/relationships/slide" Target="/ppt/slides/slide6.xml" Id="R55b3d472e6d04d02" /><Relationship Type="http://schemas.openxmlformats.org/officeDocument/2006/relationships/slide" Target="/ppt/slides/slide7.xml" Id="Reb82aea349d448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acaa6c60f44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9429a7510420a" /><Relationship Type="http://schemas.openxmlformats.org/officeDocument/2006/relationships/theme" Target="/ppt/slideMasters/theme/theme1.xml" Id="R81b1b229aa094f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79429a751042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32b5c56034e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2dd33e81e40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180e0b15748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b4d0f061149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a70177af64c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eb44948f945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c1d96d15e4e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TOP SOLUTION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 SOLUTION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5 719 574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334 333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1 602 741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NIJOLE KUNDROTIENE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Bamseveien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930 170 054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