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9b109775f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6b560c887445e"/>
  </p:sldMasterIdLst>
  <p:sldIdLst>
    <p:sldId xmlns:r="http://schemas.openxmlformats.org/officeDocument/2006/relationships" id="256" r:id="R34858b343e3e4b00"/>
    <p:sldId xmlns:r="http://schemas.openxmlformats.org/officeDocument/2006/relationships" id="257" r:id="R74c82aeac9dd48fc"/>
    <p:sldId xmlns:r="http://schemas.openxmlformats.org/officeDocument/2006/relationships" id="258" r:id="R812518fc60084cc5"/>
    <p:sldId xmlns:r="http://schemas.openxmlformats.org/officeDocument/2006/relationships" id="259" r:id="Rdb8930419bb64fb5"/>
    <p:sldId xmlns:r="http://schemas.openxmlformats.org/officeDocument/2006/relationships" id="260" r:id="R220d8629d38240d2"/>
    <p:sldId xmlns:r="http://schemas.openxmlformats.org/officeDocument/2006/relationships" id="261" r:id="Ra6e58250267f47fb"/>
    <p:sldId xmlns:r="http://schemas.openxmlformats.org/officeDocument/2006/relationships" id="262" r:id="R5cdaa085e59c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6b560c887445e" /><Relationship Type="http://schemas.openxmlformats.org/officeDocument/2006/relationships/slide" Target="/ppt/slides/slide1.xml" Id="R34858b343e3e4b00" /><Relationship Type="http://schemas.openxmlformats.org/officeDocument/2006/relationships/slide" Target="/ppt/slides/slide2.xml" Id="R74c82aeac9dd48fc" /><Relationship Type="http://schemas.openxmlformats.org/officeDocument/2006/relationships/slide" Target="/ppt/slides/slide3.xml" Id="R812518fc60084cc5" /><Relationship Type="http://schemas.openxmlformats.org/officeDocument/2006/relationships/slide" Target="/ppt/slides/slide4.xml" Id="Rdb8930419bb64fb5" /><Relationship Type="http://schemas.openxmlformats.org/officeDocument/2006/relationships/slide" Target="/ppt/slides/slide5.xml" Id="R220d8629d38240d2" /><Relationship Type="http://schemas.openxmlformats.org/officeDocument/2006/relationships/slide" Target="/ppt/slides/slide6.xml" Id="Ra6e58250267f47fb" /><Relationship Type="http://schemas.openxmlformats.org/officeDocument/2006/relationships/slide" Target="/ppt/slides/slide7.xml" Id="R5cdaa085e59c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6a64c4327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1bdf010924d6f" /><Relationship Type="http://schemas.openxmlformats.org/officeDocument/2006/relationships/theme" Target="/ppt/slideMasters/theme/theme1.xml" Id="Rdffb20ce6deb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1bdf01092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69211c5b0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372d234ec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dff3b0810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a1119fb56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74aa042004c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5eae7741d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5d01ab2bc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HERLAND SKALLEBERG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