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c542de669b42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d770de4cc04835"/>
  </p:sldMasterIdLst>
  <p:sldIdLst>
    <p:sldId xmlns:r="http://schemas.openxmlformats.org/officeDocument/2006/relationships" id="256" r:id="R615c139a097b4b78"/>
    <p:sldId xmlns:r="http://schemas.openxmlformats.org/officeDocument/2006/relationships" id="257" r:id="R95141240047d43ec"/>
    <p:sldId xmlns:r="http://schemas.openxmlformats.org/officeDocument/2006/relationships" id="258" r:id="R36f8e715ad89442c"/>
    <p:sldId xmlns:r="http://schemas.openxmlformats.org/officeDocument/2006/relationships" id="259" r:id="Re33b20bcdf4145ec"/>
    <p:sldId xmlns:r="http://schemas.openxmlformats.org/officeDocument/2006/relationships" id="260" r:id="R4df0f87cb8c04678"/>
    <p:sldId xmlns:r="http://schemas.openxmlformats.org/officeDocument/2006/relationships" id="261" r:id="R96816bdb32344c74"/>
    <p:sldId xmlns:r="http://schemas.openxmlformats.org/officeDocument/2006/relationships" id="262" r:id="R1e02e8363e1b47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770de4cc04835" /><Relationship Type="http://schemas.openxmlformats.org/officeDocument/2006/relationships/slide" Target="/ppt/slides/slide1.xml" Id="R615c139a097b4b78" /><Relationship Type="http://schemas.openxmlformats.org/officeDocument/2006/relationships/slide" Target="/ppt/slides/slide2.xml" Id="R95141240047d43ec" /><Relationship Type="http://schemas.openxmlformats.org/officeDocument/2006/relationships/slide" Target="/ppt/slides/slide3.xml" Id="R36f8e715ad89442c" /><Relationship Type="http://schemas.openxmlformats.org/officeDocument/2006/relationships/slide" Target="/ppt/slides/slide4.xml" Id="Re33b20bcdf4145ec" /><Relationship Type="http://schemas.openxmlformats.org/officeDocument/2006/relationships/slide" Target="/ppt/slides/slide5.xml" Id="R4df0f87cb8c04678" /><Relationship Type="http://schemas.openxmlformats.org/officeDocument/2006/relationships/slide" Target="/ppt/slides/slide6.xml" Id="R96816bdb32344c74" /><Relationship Type="http://schemas.openxmlformats.org/officeDocument/2006/relationships/slide" Target="/ppt/slides/slide7.xml" Id="R1e02e8363e1b47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db13e663f4d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3913a27c14939" /><Relationship Type="http://schemas.openxmlformats.org/officeDocument/2006/relationships/theme" Target="/ppt/slideMasters/theme/theme1.xml" Id="R5eca585b6d814c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13913a27c149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0d86f745b49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d21be392449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21bc1ccfc42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a1a26621e4a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20d16909b4e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f18a2be7249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14e80e12c4b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REGNSKAP &amp; 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&amp; 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REGNSKAP &amp; IT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&amp; 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&amp; 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&amp; 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11 849 618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3 315 899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3 703 272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40 829 720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59 512 200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&amp; 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JACOBSEN AS  –  96,8 %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JACOBSEN AS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MANDM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&amp; 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930 154 040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&amp; IT AS</a:t>
            </a:r>
          </a:p>
        </p:txBody>
      </p:sp>
    </p:spTree>
  </p:cSld>
  <p:clrMapOvr>
    <a:masterClrMapping xmlns:a="http://schemas.openxmlformats.org/drawingml/2006/main"/>
  </p:clrMapOvr>
</p:sld>
</file>