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56818d576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f3e6c60374130"/>
  </p:sldMasterIdLst>
  <p:sldIdLst>
    <p:sldId xmlns:r="http://schemas.openxmlformats.org/officeDocument/2006/relationships" id="256" r:id="Rba723270a2c240f8"/>
    <p:sldId xmlns:r="http://schemas.openxmlformats.org/officeDocument/2006/relationships" id="257" r:id="R100bde5d39154bf5"/>
    <p:sldId xmlns:r="http://schemas.openxmlformats.org/officeDocument/2006/relationships" id="258" r:id="R6bc69af8b51a4a49"/>
    <p:sldId xmlns:r="http://schemas.openxmlformats.org/officeDocument/2006/relationships" id="259" r:id="R647e6eb8240a44ea"/>
    <p:sldId xmlns:r="http://schemas.openxmlformats.org/officeDocument/2006/relationships" id="260" r:id="R9f82a506b59d435e"/>
    <p:sldId xmlns:r="http://schemas.openxmlformats.org/officeDocument/2006/relationships" id="261" r:id="R0ecde6ffe58f436b"/>
    <p:sldId xmlns:r="http://schemas.openxmlformats.org/officeDocument/2006/relationships" id="262" r:id="Re3fc883f7d87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f3e6c60374130" /><Relationship Type="http://schemas.openxmlformats.org/officeDocument/2006/relationships/slide" Target="/ppt/slides/slide1.xml" Id="Rba723270a2c240f8" /><Relationship Type="http://schemas.openxmlformats.org/officeDocument/2006/relationships/slide" Target="/ppt/slides/slide2.xml" Id="R100bde5d39154bf5" /><Relationship Type="http://schemas.openxmlformats.org/officeDocument/2006/relationships/slide" Target="/ppt/slides/slide3.xml" Id="R6bc69af8b51a4a49" /><Relationship Type="http://schemas.openxmlformats.org/officeDocument/2006/relationships/slide" Target="/ppt/slides/slide4.xml" Id="R647e6eb8240a44ea" /><Relationship Type="http://schemas.openxmlformats.org/officeDocument/2006/relationships/slide" Target="/ppt/slides/slide5.xml" Id="R9f82a506b59d435e" /><Relationship Type="http://schemas.openxmlformats.org/officeDocument/2006/relationships/slide" Target="/ppt/slides/slide6.xml" Id="R0ecde6ffe58f436b" /><Relationship Type="http://schemas.openxmlformats.org/officeDocument/2006/relationships/slide" Target="/ppt/slides/slide7.xml" Id="Re3fc883f7d87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4e507eb0348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058c8deb4c39" /><Relationship Type="http://schemas.openxmlformats.org/officeDocument/2006/relationships/theme" Target="/ppt/slideMasters/theme/theme1.xml" Id="Re53eb22df083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ad058c8deb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dee03ca59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86d08f5264e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5dd97b804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0777b0020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79e3bd1d8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da7a9780847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43eaf816e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INGE-HENNING STIKHOLMEN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Stikholmen, Rudsveien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post@ihssolutions.no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www.ihssolutions.no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930 140 481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IHS INVEST AS</a:t>
            </a:r>
          </a:p>
        </p:txBody>
      </p:sp>
    </p:spTree>
  </p:cSld>
  <p:clrMapOvr>
    <a:masterClrMapping xmlns:a="http://schemas.openxmlformats.org/drawingml/2006/main"/>
  </p:clrMapOvr>
</p:sld>
</file>